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5"/>
  </p:sldMasterIdLst>
  <p:notesMasterIdLst>
    <p:notesMasterId r:id="rId20"/>
  </p:notesMasterIdLst>
  <p:sldIdLst>
    <p:sldId id="257" r:id="rId6"/>
    <p:sldId id="258" r:id="rId7"/>
    <p:sldId id="259" r:id="rId8"/>
    <p:sldId id="256" r:id="rId9"/>
    <p:sldId id="260" r:id="rId10"/>
    <p:sldId id="262" r:id="rId11"/>
    <p:sldId id="261" r:id="rId12"/>
    <p:sldId id="264" r:id="rId13"/>
    <p:sldId id="263" r:id="rId14"/>
    <p:sldId id="267" r:id="rId15"/>
    <p:sldId id="265" r:id="rId16"/>
    <p:sldId id="270" r:id="rId17"/>
    <p:sldId id="269" r:id="rId18"/>
    <p:sldId id="266" r:id="rId19"/>
  </p:sldIdLst>
  <p:sldSz cx="12192000" cy="6858000"/>
  <p:notesSz cx="6858000" cy="9144000"/>
  <p:embeddedFontLst>
    <p:embeddedFont>
      <p:font typeface="Figtree" panose="020B0604020202020204" charset="0"/>
      <p:regular r:id="rId21"/>
      <p:bold r:id="rId22"/>
      <p:italic r:id="rId23"/>
      <p:boldItalic r:id="rId24"/>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A0A6F-F3EB-66DE-725F-4D88F9D78CCC}" v="299" dt="2025-01-21T14:36:58.970"/>
    <p1510:client id="{A3320C11-5F32-7774-899C-25CD749F51A5}" v="634" dt="2025-01-22T10:38:30.748"/>
    <p1510:client id="{F361396E-9D68-4A39-3A5F-DDF239B27FFB}" v="188" dt="2025-01-22T11:00:4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4.fntdata"/><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2.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na Persson" userId="S::sannape@ug.kth.se::fdd8bd52-8f5f-49c7-a7fc-03a637a5a48a" providerId="AD" clId="Web-{264A0A6F-F3EB-66DE-725F-4D88F9D78CCC}"/>
    <pc:docChg chg="addSld delSld modSld">
      <pc:chgData name="Sanna Persson" userId="S::sannape@ug.kth.se::fdd8bd52-8f5f-49c7-a7fc-03a637a5a48a" providerId="AD" clId="Web-{264A0A6F-F3EB-66DE-725F-4D88F9D78CCC}" dt="2025-01-21T14:36:58.970" v="289"/>
      <pc:docMkLst>
        <pc:docMk/>
      </pc:docMkLst>
      <pc:sldChg chg="modSp">
        <pc:chgData name="Sanna Persson" userId="S::sannape@ug.kth.se::fdd8bd52-8f5f-49c7-a7fc-03a637a5a48a" providerId="AD" clId="Web-{264A0A6F-F3EB-66DE-725F-4D88F9D78CCC}" dt="2025-01-21T11:23:10.678" v="15" actId="20577"/>
        <pc:sldMkLst>
          <pc:docMk/>
          <pc:sldMk cId="208122748" sldId="256"/>
        </pc:sldMkLst>
        <pc:spChg chg="mod">
          <ac:chgData name="Sanna Persson" userId="S::sannape@ug.kth.se::fdd8bd52-8f5f-49c7-a7fc-03a637a5a48a" providerId="AD" clId="Web-{264A0A6F-F3EB-66DE-725F-4D88F9D78CCC}" dt="2025-01-21T11:23:10.678" v="15" actId="20577"/>
          <ac:spMkLst>
            <pc:docMk/>
            <pc:sldMk cId="208122748" sldId="256"/>
            <ac:spMk id="13" creationId="{FD74D45B-4DD0-0EEC-0B90-340532DBF6C9}"/>
          </ac:spMkLst>
        </pc:spChg>
      </pc:sldChg>
      <pc:sldChg chg="delSp modSp new mod modClrScheme chgLayout">
        <pc:chgData name="Sanna Persson" userId="S::sannape@ug.kth.se::fdd8bd52-8f5f-49c7-a7fc-03a637a5a48a" providerId="AD" clId="Web-{264A0A6F-F3EB-66DE-725F-4D88F9D78CCC}" dt="2025-01-21T11:28:26.576" v="143" actId="20577"/>
        <pc:sldMkLst>
          <pc:docMk/>
          <pc:sldMk cId="1742784430" sldId="260"/>
        </pc:sldMkLst>
        <pc:spChg chg="mod ord">
          <ac:chgData name="Sanna Persson" userId="S::sannape@ug.kth.se::fdd8bd52-8f5f-49c7-a7fc-03a637a5a48a" providerId="AD" clId="Web-{264A0A6F-F3EB-66DE-725F-4D88F9D78CCC}" dt="2025-01-21T11:26:55.261" v="76" actId="20577"/>
          <ac:spMkLst>
            <pc:docMk/>
            <pc:sldMk cId="1742784430" sldId="260"/>
            <ac:spMk id="2" creationId="{2ECE19A9-13B3-F8A0-BD5B-5BDE0B8746DB}"/>
          </ac:spMkLst>
        </pc:spChg>
        <pc:spChg chg="mod ord">
          <ac:chgData name="Sanna Persson" userId="S::sannape@ug.kth.se::fdd8bd52-8f5f-49c7-a7fc-03a637a5a48a" providerId="AD" clId="Web-{264A0A6F-F3EB-66DE-725F-4D88F9D78CCC}" dt="2025-01-21T11:28:26.576" v="143" actId="20577"/>
          <ac:spMkLst>
            <pc:docMk/>
            <pc:sldMk cId="1742784430" sldId="260"/>
            <ac:spMk id="3" creationId="{0B6F3656-B41C-C3EC-3128-F6DC111129AB}"/>
          </ac:spMkLst>
        </pc:spChg>
        <pc:spChg chg="del mod ord">
          <ac:chgData name="Sanna Persson" userId="S::sannape@ug.kth.se::fdd8bd52-8f5f-49c7-a7fc-03a637a5a48a" providerId="AD" clId="Web-{264A0A6F-F3EB-66DE-725F-4D88F9D78CCC}" dt="2025-01-21T11:23:57.835" v="18"/>
          <ac:spMkLst>
            <pc:docMk/>
            <pc:sldMk cId="1742784430" sldId="260"/>
            <ac:spMk id="4" creationId="{2655E93C-A339-BA09-7D17-FE8081DC822C}"/>
          </ac:spMkLst>
        </pc:spChg>
      </pc:sldChg>
      <pc:sldChg chg="del">
        <pc:chgData name="Sanna Persson" userId="S::sannape@ug.kth.se::fdd8bd52-8f5f-49c7-a7fc-03a637a5a48a" providerId="AD" clId="Web-{264A0A6F-F3EB-66DE-725F-4D88F9D78CCC}" dt="2025-01-21T11:22:47.661" v="5"/>
        <pc:sldMkLst>
          <pc:docMk/>
          <pc:sldMk cId="4139467203" sldId="260"/>
        </pc:sldMkLst>
      </pc:sldChg>
      <pc:sldChg chg="addSp delSp modSp new mod modClrScheme chgLayout">
        <pc:chgData name="Sanna Persson" userId="S::sannape@ug.kth.se::fdd8bd52-8f5f-49c7-a7fc-03a637a5a48a" providerId="AD" clId="Web-{264A0A6F-F3EB-66DE-725F-4D88F9D78CCC}" dt="2025-01-21T13:49:06.066" v="288" actId="20577"/>
        <pc:sldMkLst>
          <pc:docMk/>
          <pc:sldMk cId="644459386" sldId="261"/>
        </pc:sldMkLst>
        <pc:spChg chg="mod ord">
          <ac:chgData name="Sanna Persson" userId="S::sannape@ug.kth.se::fdd8bd52-8f5f-49c7-a7fc-03a637a5a48a" providerId="AD" clId="Web-{264A0A6F-F3EB-66DE-725F-4D88F9D78CCC}" dt="2025-01-21T11:30:33.611" v="158" actId="20577"/>
          <ac:spMkLst>
            <pc:docMk/>
            <pc:sldMk cId="644459386" sldId="261"/>
            <ac:spMk id="2" creationId="{B6E1EAEE-2C79-89F7-3A65-DA43EDF6D7F3}"/>
          </ac:spMkLst>
        </pc:spChg>
        <pc:spChg chg="mod ord">
          <ac:chgData name="Sanna Persson" userId="S::sannape@ug.kth.se::fdd8bd52-8f5f-49c7-a7fc-03a637a5a48a" providerId="AD" clId="Web-{264A0A6F-F3EB-66DE-725F-4D88F9D78CCC}" dt="2025-01-21T13:49:06.066" v="288" actId="20577"/>
          <ac:spMkLst>
            <pc:docMk/>
            <pc:sldMk cId="644459386" sldId="261"/>
            <ac:spMk id="3" creationId="{6FE2A3B4-75EA-DD19-053D-B600BCA4EDA1}"/>
          </ac:spMkLst>
        </pc:spChg>
        <pc:spChg chg="add del mod ord">
          <ac:chgData name="Sanna Persson" userId="S::sannape@ug.kth.se::fdd8bd52-8f5f-49c7-a7fc-03a637a5a48a" providerId="AD" clId="Web-{264A0A6F-F3EB-66DE-725F-4D88F9D78CCC}" dt="2025-01-21T11:30:19.173" v="146"/>
          <ac:spMkLst>
            <pc:docMk/>
            <pc:sldMk cId="644459386" sldId="261"/>
            <ac:spMk id="4" creationId="{807D42AF-B562-3F36-E1AE-2D66B1278611}"/>
          </ac:spMkLst>
        </pc:spChg>
        <pc:spChg chg="add mod ord">
          <ac:chgData name="Sanna Persson" userId="S::sannape@ug.kth.se::fdd8bd52-8f5f-49c7-a7fc-03a637a5a48a" providerId="AD" clId="Web-{264A0A6F-F3EB-66DE-725F-4D88F9D78CCC}" dt="2025-01-21T11:30:05.532" v="145"/>
          <ac:spMkLst>
            <pc:docMk/>
            <pc:sldMk cId="644459386" sldId="261"/>
            <ac:spMk id="5" creationId="{5F056E30-395A-B8B2-9412-EFBDBB25F965}"/>
          </ac:spMkLst>
        </pc:spChg>
        <pc:picChg chg="add mod ord">
          <ac:chgData name="Sanna Persson" userId="S::sannape@ug.kth.se::fdd8bd52-8f5f-49c7-a7fc-03a637a5a48a" providerId="AD" clId="Web-{264A0A6F-F3EB-66DE-725F-4D88F9D78CCC}" dt="2025-01-21T11:30:19.173" v="146"/>
          <ac:picMkLst>
            <pc:docMk/>
            <pc:sldMk cId="644459386" sldId="261"/>
            <ac:picMk id="6" creationId="{A78713C1-5A11-9925-E288-6F9ABAF81CC6}"/>
          </ac:picMkLst>
        </pc:picChg>
      </pc:sldChg>
      <pc:sldChg chg="del">
        <pc:chgData name="Sanna Persson" userId="S::sannape@ug.kth.se::fdd8bd52-8f5f-49c7-a7fc-03a637a5a48a" providerId="AD" clId="Web-{264A0A6F-F3EB-66DE-725F-4D88F9D78CCC}" dt="2025-01-21T11:22:47.630" v="4"/>
        <pc:sldMkLst>
          <pc:docMk/>
          <pc:sldMk cId="3195875278" sldId="261"/>
        </pc:sldMkLst>
      </pc:sldChg>
      <pc:sldChg chg="addSp modSp new">
        <pc:chgData name="Sanna Persson" userId="S::sannape@ug.kth.se::fdd8bd52-8f5f-49c7-a7fc-03a637a5a48a" providerId="AD" clId="Web-{264A0A6F-F3EB-66DE-725F-4D88F9D78CCC}" dt="2025-01-21T13:46:57.581" v="249" actId="1076"/>
        <pc:sldMkLst>
          <pc:docMk/>
          <pc:sldMk cId="945527476" sldId="262"/>
        </pc:sldMkLst>
        <pc:spChg chg="mod">
          <ac:chgData name="Sanna Persson" userId="S::sannape@ug.kth.se::fdd8bd52-8f5f-49c7-a7fc-03a637a5a48a" providerId="AD" clId="Web-{264A0A6F-F3EB-66DE-725F-4D88F9D78CCC}" dt="2025-01-21T11:31:58.863" v="196" actId="20577"/>
          <ac:spMkLst>
            <pc:docMk/>
            <pc:sldMk cId="945527476" sldId="262"/>
            <ac:spMk id="2" creationId="{10D87A30-84E3-0F13-5CA7-FF42E88A3AEE}"/>
          </ac:spMkLst>
        </pc:spChg>
        <pc:spChg chg="mod">
          <ac:chgData name="Sanna Persson" userId="S::sannape@ug.kth.se::fdd8bd52-8f5f-49c7-a7fc-03a637a5a48a" providerId="AD" clId="Web-{264A0A6F-F3EB-66DE-725F-4D88F9D78CCC}" dt="2025-01-21T13:46:57.581" v="249" actId="1076"/>
          <ac:spMkLst>
            <pc:docMk/>
            <pc:sldMk cId="945527476" sldId="262"/>
            <ac:spMk id="3" creationId="{E926F34D-76A4-4D18-785F-3FBD9684F44B}"/>
          </ac:spMkLst>
        </pc:spChg>
        <pc:picChg chg="add mod">
          <ac:chgData name="Sanna Persson" userId="S::sannape@ug.kth.se::fdd8bd52-8f5f-49c7-a7fc-03a637a5a48a" providerId="AD" clId="Web-{264A0A6F-F3EB-66DE-725F-4D88F9D78CCC}" dt="2025-01-21T13:46:41.940" v="242" actId="1076"/>
          <ac:picMkLst>
            <pc:docMk/>
            <pc:sldMk cId="945527476" sldId="262"/>
            <ac:picMk id="4" creationId="{FD3CB014-8EDE-A1B7-AB2C-3DC88FCCA1C9}"/>
          </ac:picMkLst>
        </pc:picChg>
      </pc:sldChg>
      <pc:sldChg chg="del">
        <pc:chgData name="Sanna Persson" userId="S::sannape@ug.kth.se::fdd8bd52-8f5f-49c7-a7fc-03a637a5a48a" providerId="AD" clId="Web-{264A0A6F-F3EB-66DE-725F-4D88F9D78CCC}" dt="2025-01-21T11:22:47.630" v="2"/>
        <pc:sldMkLst>
          <pc:docMk/>
          <pc:sldMk cId="4275377976" sldId="262"/>
        </pc:sldMkLst>
      </pc:sldChg>
      <pc:sldChg chg="add replId">
        <pc:chgData name="Sanna Persson" userId="S::sannape@ug.kth.se::fdd8bd52-8f5f-49c7-a7fc-03a637a5a48a" providerId="AD" clId="Web-{264A0A6F-F3EB-66DE-725F-4D88F9D78CCC}" dt="2025-01-21T14:36:58.970" v="289"/>
        <pc:sldMkLst>
          <pc:docMk/>
          <pc:sldMk cId="3065262416" sldId="263"/>
        </pc:sldMkLst>
      </pc:sldChg>
      <pc:sldChg chg="del">
        <pc:chgData name="Sanna Persson" userId="S::sannape@ug.kth.se::fdd8bd52-8f5f-49c7-a7fc-03a637a5a48a" providerId="AD" clId="Web-{264A0A6F-F3EB-66DE-725F-4D88F9D78CCC}" dt="2025-01-21T11:22:47.615" v="1"/>
        <pc:sldMkLst>
          <pc:docMk/>
          <pc:sldMk cId="4170285003" sldId="263"/>
        </pc:sldMkLst>
      </pc:sldChg>
      <pc:sldChg chg="del">
        <pc:chgData name="Sanna Persson" userId="S::sannape@ug.kth.se::fdd8bd52-8f5f-49c7-a7fc-03a637a5a48a" providerId="AD" clId="Web-{264A0A6F-F3EB-66DE-725F-4D88F9D78CCC}" dt="2025-01-21T11:22:47.630" v="3"/>
        <pc:sldMkLst>
          <pc:docMk/>
          <pc:sldMk cId="3436530618" sldId="264"/>
        </pc:sldMkLst>
      </pc:sldChg>
      <pc:sldChg chg="del">
        <pc:chgData name="Sanna Persson" userId="S::sannape@ug.kth.se::fdd8bd52-8f5f-49c7-a7fc-03a637a5a48a" providerId="AD" clId="Web-{264A0A6F-F3EB-66DE-725F-4D88F9D78CCC}" dt="2025-01-21T11:22:47.615" v="0"/>
        <pc:sldMkLst>
          <pc:docMk/>
          <pc:sldMk cId="1736032514" sldId="265"/>
        </pc:sldMkLst>
      </pc:sldChg>
    </pc:docChg>
  </pc:docChgLst>
  <pc:docChgLst>
    <pc:chgData name="Sanna Persson" userId="S::sannape@ug.kth.se::fdd8bd52-8f5f-49c7-a7fc-03a637a5a48a" providerId="AD" clId="Web-{A3320C11-5F32-7774-899C-25CD749F51A5}"/>
    <pc:docChg chg="addSld modSld sldOrd">
      <pc:chgData name="Sanna Persson" userId="S::sannape@ug.kth.se::fdd8bd52-8f5f-49c7-a7fc-03a637a5a48a" providerId="AD" clId="Web-{A3320C11-5F32-7774-899C-25CD749F51A5}" dt="2025-01-22T10:38:30.748" v="623" actId="20577"/>
      <pc:docMkLst>
        <pc:docMk/>
      </pc:docMkLst>
      <pc:sldChg chg="modSp">
        <pc:chgData name="Sanna Persson" userId="S::sannape@ug.kth.se::fdd8bd52-8f5f-49c7-a7fc-03a637a5a48a" providerId="AD" clId="Web-{A3320C11-5F32-7774-899C-25CD749F51A5}" dt="2025-01-22T10:35:46.858" v="557" actId="20577"/>
        <pc:sldMkLst>
          <pc:docMk/>
          <pc:sldMk cId="644459386" sldId="261"/>
        </pc:sldMkLst>
        <pc:spChg chg="mod">
          <ac:chgData name="Sanna Persson" userId="S::sannape@ug.kth.se::fdd8bd52-8f5f-49c7-a7fc-03a637a5a48a" providerId="AD" clId="Web-{A3320C11-5F32-7774-899C-25CD749F51A5}" dt="2025-01-22T10:09:36.959" v="98" actId="20577"/>
          <ac:spMkLst>
            <pc:docMk/>
            <pc:sldMk cId="644459386" sldId="261"/>
            <ac:spMk id="2" creationId="{B6E1EAEE-2C79-89F7-3A65-DA43EDF6D7F3}"/>
          </ac:spMkLst>
        </pc:spChg>
        <pc:spChg chg="mod">
          <ac:chgData name="Sanna Persson" userId="S::sannape@ug.kth.se::fdd8bd52-8f5f-49c7-a7fc-03a637a5a48a" providerId="AD" clId="Web-{A3320C11-5F32-7774-899C-25CD749F51A5}" dt="2025-01-22T10:35:46.858" v="557" actId="20577"/>
          <ac:spMkLst>
            <pc:docMk/>
            <pc:sldMk cId="644459386" sldId="261"/>
            <ac:spMk id="3" creationId="{6FE2A3B4-75EA-DD19-053D-B600BCA4EDA1}"/>
          </ac:spMkLst>
        </pc:spChg>
      </pc:sldChg>
      <pc:sldChg chg="modSp">
        <pc:chgData name="Sanna Persson" userId="S::sannape@ug.kth.se::fdd8bd52-8f5f-49c7-a7fc-03a637a5a48a" providerId="AD" clId="Web-{A3320C11-5F32-7774-899C-25CD749F51A5}" dt="2025-01-22T10:38:30.748" v="623" actId="20577"/>
        <pc:sldMkLst>
          <pc:docMk/>
          <pc:sldMk cId="945527476" sldId="262"/>
        </pc:sldMkLst>
        <pc:spChg chg="mod">
          <ac:chgData name="Sanna Persson" userId="S::sannape@ug.kth.se::fdd8bd52-8f5f-49c7-a7fc-03a637a5a48a" providerId="AD" clId="Web-{A3320C11-5F32-7774-899C-25CD749F51A5}" dt="2025-01-22T10:38:30.748" v="623" actId="20577"/>
          <ac:spMkLst>
            <pc:docMk/>
            <pc:sldMk cId="945527476" sldId="262"/>
            <ac:spMk id="3" creationId="{E926F34D-76A4-4D18-785F-3FBD9684F44B}"/>
          </ac:spMkLst>
        </pc:spChg>
      </pc:sldChg>
      <pc:sldChg chg="modSp">
        <pc:chgData name="Sanna Persson" userId="S::sannape@ug.kth.se::fdd8bd52-8f5f-49c7-a7fc-03a637a5a48a" providerId="AD" clId="Web-{A3320C11-5F32-7774-899C-25CD749F51A5}" dt="2025-01-22T10:12:59.489" v="249" actId="20577"/>
        <pc:sldMkLst>
          <pc:docMk/>
          <pc:sldMk cId="3065262416" sldId="263"/>
        </pc:sldMkLst>
        <pc:spChg chg="mod">
          <ac:chgData name="Sanna Persson" userId="S::sannape@ug.kth.se::fdd8bd52-8f5f-49c7-a7fc-03a637a5a48a" providerId="AD" clId="Web-{A3320C11-5F32-7774-899C-25CD749F51A5}" dt="2025-01-22T10:10:08.959" v="112" actId="20577"/>
          <ac:spMkLst>
            <pc:docMk/>
            <pc:sldMk cId="3065262416" sldId="263"/>
            <ac:spMk id="2" creationId="{B6E1EAEE-2C79-89F7-3A65-DA43EDF6D7F3}"/>
          </ac:spMkLst>
        </pc:spChg>
        <pc:spChg chg="mod">
          <ac:chgData name="Sanna Persson" userId="S::sannape@ug.kth.se::fdd8bd52-8f5f-49c7-a7fc-03a637a5a48a" providerId="AD" clId="Web-{A3320C11-5F32-7774-899C-25CD749F51A5}" dt="2025-01-22T10:12:59.489" v="249" actId="20577"/>
          <ac:spMkLst>
            <pc:docMk/>
            <pc:sldMk cId="3065262416" sldId="263"/>
            <ac:spMk id="3" creationId="{6FE2A3B4-75EA-DD19-053D-B600BCA4EDA1}"/>
          </ac:spMkLst>
        </pc:spChg>
      </pc:sldChg>
      <pc:sldChg chg="modSp add ord replId">
        <pc:chgData name="Sanna Persson" userId="S::sannape@ug.kth.se::fdd8bd52-8f5f-49c7-a7fc-03a637a5a48a" providerId="AD" clId="Web-{A3320C11-5F32-7774-899C-25CD749F51A5}" dt="2025-01-22T10:10:36.787" v="122" actId="20577"/>
        <pc:sldMkLst>
          <pc:docMk/>
          <pc:sldMk cId="3596450260" sldId="264"/>
        </pc:sldMkLst>
        <pc:spChg chg="mod">
          <ac:chgData name="Sanna Persson" userId="S::sannape@ug.kth.se::fdd8bd52-8f5f-49c7-a7fc-03a637a5a48a" providerId="AD" clId="Web-{A3320C11-5F32-7774-899C-25CD749F51A5}" dt="2025-01-22T10:09:54.818" v="108" actId="20577"/>
          <ac:spMkLst>
            <pc:docMk/>
            <pc:sldMk cId="3596450260" sldId="264"/>
            <ac:spMk id="2" creationId="{B6E1EAEE-2C79-89F7-3A65-DA43EDF6D7F3}"/>
          </ac:spMkLst>
        </pc:spChg>
        <pc:spChg chg="mod">
          <ac:chgData name="Sanna Persson" userId="S::sannape@ug.kth.se::fdd8bd52-8f5f-49c7-a7fc-03a637a5a48a" providerId="AD" clId="Web-{A3320C11-5F32-7774-899C-25CD749F51A5}" dt="2025-01-22T10:10:36.787" v="122" actId="20577"/>
          <ac:spMkLst>
            <pc:docMk/>
            <pc:sldMk cId="3596450260" sldId="264"/>
            <ac:spMk id="3" creationId="{6FE2A3B4-75EA-DD19-053D-B600BCA4EDA1}"/>
          </ac:spMkLst>
        </pc:spChg>
      </pc:sldChg>
      <pc:sldChg chg="addSp delSp modSp new">
        <pc:chgData name="Sanna Persson" userId="S::sannape@ug.kth.se::fdd8bd52-8f5f-49c7-a7fc-03a637a5a48a" providerId="AD" clId="Web-{A3320C11-5F32-7774-899C-25CD749F51A5}" dt="2025-01-22T10:35:36.843" v="552" actId="20577"/>
        <pc:sldMkLst>
          <pc:docMk/>
          <pc:sldMk cId="719930478" sldId="265"/>
        </pc:sldMkLst>
        <pc:spChg chg="mod">
          <ac:chgData name="Sanna Persson" userId="S::sannape@ug.kth.se::fdd8bd52-8f5f-49c7-a7fc-03a637a5a48a" providerId="AD" clId="Web-{A3320C11-5F32-7774-899C-25CD749F51A5}" dt="2025-01-22T10:29:00.969" v="421" actId="20577"/>
          <ac:spMkLst>
            <pc:docMk/>
            <pc:sldMk cId="719930478" sldId="265"/>
            <ac:spMk id="2" creationId="{41AABF0C-36D4-A212-E1CC-B60FC2767681}"/>
          </ac:spMkLst>
        </pc:spChg>
        <pc:spChg chg="mod">
          <ac:chgData name="Sanna Persson" userId="S::sannape@ug.kth.se::fdd8bd52-8f5f-49c7-a7fc-03a637a5a48a" providerId="AD" clId="Web-{A3320C11-5F32-7774-899C-25CD749F51A5}" dt="2025-01-22T10:35:36.843" v="552" actId="20577"/>
          <ac:spMkLst>
            <pc:docMk/>
            <pc:sldMk cId="719930478" sldId="265"/>
            <ac:spMk id="3" creationId="{F90E3B5A-19A3-95B6-1AE5-9A4DC871B816}"/>
          </ac:spMkLst>
        </pc:spChg>
        <pc:spChg chg="del mod">
          <ac:chgData name="Sanna Persson" userId="S::sannape@ug.kth.se::fdd8bd52-8f5f-49c7-a7fc-03a637a5a48a" providerId="AD" clId="Web-{A3320C11-5F32-7774-899C-25CD749F51A5}" dt="2025-01-22T10:21:26.440" v="283"/>
          <ac:spMkLst>
            <pc:docMk/>
            <pc:sldMk cId="719930478" sldId="265"/>
            <ac:spMk id="5" creationId="{D7083CDD-5E79-DBDD-FF33-BDCD4540A96C}"/>
          </ac:spMkLst>
        </pc:spChg>
        <pc:picChg chg="add del mod">
          <ac:chgData name="Sanna Persson" userId="S::sannape@ug.kth.se::fdd8bd52-8f5f-49c7-a7fc-03a637a5a48a" providerId="AD" clId="Web-{A3320C11-5F32-7774-899C-25CD749F51A5}" dt="2025-01-22T10:26:18.970" v="401"/>
          <ac:picMkLst>
            <pc:docMk/>
            <pc:sldMk cId="719930478" sldId="265"/>
            <ac:picMk id="6" creationId="{79D4F538-859F-873E-4C7C-CD5C2EC09E0B}"/>
          </ac:picMkLst>
        </pc:picChg>
        <pc:picChg chg="add mod">
          <ac:chgData name="Sanna Persson" userId="S::sannape@ug.kth.se::fdd8bd52-8f5f-49c7-a7fc-03a637a5a48a" providerId="AD" clId="Web-{A3320C11-5F32-7774-899C-25CD749F51A5}" dt="2025-01-22T10:26:31.704" v="403" actId="1076"/>
          <ac:picMkLst>
            <pc:docMk/>
            <pc:sldMk cId="719930478" sldId="265"/>
            <ac:picMk id="7" creationId="{41FE37C6-649F-5F86-A4A5-297C7A3F66E3}"/>
          </ac:picMkLst>
        </pc:picChg>
      </pc:sldChg>
      <pc:sldChg chg="delSp modSp new mod modClrScheme chgLayout">
        <pc:chgData name="Sanna Persson" userId="S::sannape@ug.kth.se::fdd8bd52-8f5f-49c7-a7fc-03a637a5a48a" providerId="AD" clId="Web-{A3320C11-5F32-7774-899C-25CD749F51A5}" dt="2025-01-22T10:30:36.125" v="462" actId="1076"/>
        <pc:sldMkLst>
          <pc:docMk/>
          <pc:sldMk cId="1456012343" sldId="266"/>
        </pc:sldMkLst>
        <pc:spChg chg="mod ord">
          <ac:chgData name="Sanna Persson" userId="S::sannape@ug.kth.se::fdd8bd52-8f5f-49c7-a7fc-03a637a5a48a" providerId="AD" clId="Web-{A3320C11-5F32-7774-899C-25CD749F51A5}" dt="2025-01-22T10:30:36.125" v="462" actId="1076"/>
          <ac:spMkLst>
            <pc:docMk/>
            <pc:sldMk cId="1456012343" sldId="266"/>
            <ac:spMk id="2" creationId="{C8E19400-3690-BAE1-E16F-49C61B5FDAC9}"/>
          </ac:spMkLst>
        </pc:spChg>
        <pc:spChg chg="mod ord">
          <ac:chgData name="Sanna Persson" userId="S::sannape@ug.kth.se::fdd8bd52-8f5f-49c7-a7fc-03a637a5a48a" providerId="AD" clId="Web-{A3320C11-5F32-7774-899C-25CD749F51A5}" dt="2025-01-22T10:30:31.157" v="461" actId="1076"/>
          <ac:spMkLst>
            <pc:docMk/>
            <pc:sldMk cId="1456012343" sldId="266"/>
            <ac:spMk id="3" creationId="{33C3CE68-14E4-527B-4E6C-6178F504794A}"/>
          </ac:spMkLst>
        </pc:spChg>
        <pc:spChg chg="del">
          <ac:chgData name="Sanna Persson" userId="S::sannape@ug.kth.se::fdd8bd52-8f5f-49c7-a7fc-03a637a5a48a" providerId="AD" clId="Web-{A3320C11-5F32-7774-899C-25CD749F51A5}" dt="2025-01-22T10:21:41.159" v="285"/>
          <ac:spMkLst>
            <pc:docMk/>
            <pc:sldMk cId="1456012343" sldId="266"/>
            <ac:spMk id="4" creationId="{C6D673C5-23F1-3877-14AB-3D4F14AF4910}"/>
          </ac:spMkLst>
        </pc:spChg>
        <pc:spChg chg="del">
          <ac:chgData name="Sanna Persson" userId="S::sannape@ug.kth.se::fdd8bd52-8f5f-49c7-a7fc-03a637a5a48a" providerId="AD" clId="Web-{A3320C11-5F32-7774-899C-25CD749F51A5}" dt="2025-01-22T10:21:41.159" v="285"/>
          <ac:spMkLst>
            <pc:docMk/>
            <pc:sldMk cId="1456012343" sldId="266"/>
            <ac:spMk id="5" creationId="{3FF7CD79-23F5-6711-AD54-838A9E847B92}"/>
          </ac:spMkLst>
        </pc:spChg>
      </pc:sldChg>
      <pc:sldChg chg="modSp add ord replId">
        <pc:chgData name="Sanna Persson" userId="S::sannape@ug.kth.se::fdd8bd52-8f5f-49c7-a7fc-03a637a5a48a" providerId="AD" clId="Web-{A3320C11-5F32-7774-899C-25CD749F51A5}" dt="2025-01-22T10:27:09.798" v="419"/>
        <pc:sldMkLst>
          <pc:docMk/>
          <pc:sldMk cId="3173859486" sldId="267"/>
        </pc:sldMkLst>
        <pc:spChg chg="mod">
          <ac:chgData name="Sanna Persson" userId="S::sannape@ug.kth.se::fdd8bd52-8f5f-49c7-a7fc-03a637a5a48a" providerId="AD" clId="Web-{A3320C11-5F32-7774-899C-25CD749F51A5}" dt="2025-01-22T10:27:03.032" v="418" actId="20577"/>
          <ac:spMkLst>
            <pc:docMk/>
            <pc:sldMk cId="3173859486" sldId="267"/>
            <ac:spMk id="3" creationId="{F90E3B5A-19A3-95B6-1AE5-9A4DC871B816}"/>
          </ac:spMkLst>
        </pc:spChg>
      </pc:sldChg>
    </pc:docChg>
  </pc:docChgLst>
  <pc:docChgLst>
    <pc:chgData name="Sanna Persson" userId="S::sannape@ug.kth.se::fdd8bd52-8f5f-49c7-a7fc-03a637a5a48a" providerId="AD" clId="Web-{F361396E-9D68-4A39-3A5F-DDF239B27FFB}"/>
    <pc:docChg chg="addSld delSld modSld">
      <pc:chgData name="Sanna Persson" userId="S::sannape@ug.kth.se::fdd8bd52-8f5f-49c7-a7fc-03a637a5a48a" providerId="AD" clId="Web-{F361396E-9D68-4A39-3A5F-DDF239B27FFB}" dt="2025-01-22T11:00:26.725" v="184" actId="1076"/>
      <pc:docMkLst>
        <pc:docMk/>
      </pc:docMkLst>
      <pc:sldChg chg="addSp modSp">
        <pc:chgData name="Sanna Persson" userId="S::sannape@ug.kth.se::fdd8bd52-8f5f-49c7-a7fc-03a637a5a48a" providerId="AD" clId="Web-{F361396E-9D68-4A39-3A5F-DDF239B27FFB}" dt="2025-01-22T10:43:50.951" v="6" actId="1076"/>
        <pc:sldMkLst>
          <pc:docMk/>
          <pc:sldMk cId="1742784430" sldId="260"/>
        </pc:sldMkLst>
        <pc:spChg chg="mod">
          <ac:chgData name="Sanna Persson" userId="S::sannape@ug.kth.se::fdd8bd52-8f5f-49c7-a7fc-03a637a5a48a" providerId="AD" clId="Web-{F361396E-9D68-4A39-3A5F-DDF239B27FFB}" dt="2025-01-22T10:43:33.779" v="4" actId="14100"/>
          <ac:spMkLst>
            <pc:docMk/>
            <pc:sldMk cId="1742784430" sldId="260"/>
            <ac:spMk id="3" creationId="{0B6F3656-B41C-C3EC-3128-F6DC111129AB}"/>
          </ac:spMkLst>
        </pc:spChg>
        <pc:picChg chg="add mod">
          <ac:chgData name="Sanna Persson" userId="S::sannape@ug.kth.se::fdd8bd52-8f5f-49c7-a7fc-03a637a5a48a" providerId="AD" clId="Web-{F361396E-9D68-4A39-3A5F-DDF239B27FFB}" dt="2025-01-22T10:43:50.951" v="6" actId="1076"/>
          <ac:picMkLst>
            <pc:docMk/>
            <pc:sldMk cId="1742784430" sldId="260"/>
            <ac:picMk id="4" creationId="{F53E5F0B-6BBF-C661-29DE-132CF7E8A747}"/>
          </ac:picMkLst>
        </pc:picChg>
      </pc:sldChg>
      <pc:sldChg chg="modSp">
        <pc:chgData name="Sanna Persson" userId="S::sannape@ug.kth.se::fdd8bd52-8f5f-49c7-a7fc-03a637a5a48a" providerId="AD" clId="Web-{F361396E-9D68-4A39-3A5F-DDF239B27FFB}" dt="2025-01-22T10:42:31.077" v="1" actId="20577"/>
        <pc:sldMkLst>
          <pc:docMk/>
          <pc:sldMk cId="945527476" sldId="262"/>
        </pc:sldMkLst>
        <pc:spChg chg="mod">
          <ac:chgData name="Sanna Persson" userId="S::sannape@ug.kth.se::fdd8bd52-8f5f-49c7-a7fc-03a637a5a48a" providerId="AD" clId="Web-{F361396E-9D68-4A39-3A5F-DDF239B27FFB}" dt="2025-01-22T10:42:31.077" v="1" actId="20577"/>
          <ac:spMkLst>
            <pc:docMk/>
            <pc:sldMk cId="945527476" sldId="262"/>
            <ac:spMk id="3" creationId="{E926F34D-76A4-4D18-785F-3FBD9684F44B}"/>
          </ac:spMkLst>
        </pc:spChg>
      </pc:sldChg>
      <pc:sldChg chg="addSp delSp modSp">
        <pc:chgData name="Sanna Persson" userId="S::sannape@ug.kth.se::fdd8bd52-8f5f-49c7-a7fc-03a637a5a48a" providerId="AD" clId="Web-{F361396E-9D68-4A39-3A5F-DDF239B27FFB}" dt="2025-01-22T10:42:51.092" v="3"/>
        <pc:sldMkLst>
          <pc:docMk/>
          <pc:sldMk cId="3065262416" sldId="263"/>
        </pc:sldMkLst>
        <pc:spChg chg="add del mod">
          <ac:chgData name="Sanna Persson" userId="S::sannape@ug.kth.se::fdd8bd52-8f5f-49c7-a7fc-03a637a5a48a" providerId="AD" clId="Web-{F361396E-9D68-4A39-3A5F-DDF239B27FFB}" dt="2025-01-22T10:42:51.092" v="3"/>
          <ac:spMkLst>
            <pc:docMk/>
            <pc:sldMk cId="3065262416" sldId="263"/>
            <ac:spMk id="7" creationId="{7320B2D8-9B84-DFD9-F151-C2FBA5782DB5}"/>
          </ac:spMkLst>
        </pc:spChg>
        <pc:picChg chg="del">
          <ac:chgData name="Sanna Persson" userId="S::sannape@ug.kth.se::fdd8bd52-8f5f-49c7-a7fc-03a637a5a48a" providerId="AD" clId="Web-{F361396E-9D68-4A39-3A5F-DDF239B27FFB}" dt="2025-01-22T10:42:43.842" v="2"/>
          <ac:picMkLst>
            <pc:docMk/>
            <pc:sldMk cId="3065262416" sldId="263"/>
            <ac:picMk id="6" creationId="{A78713C1-5A11-9925-E288-6F9ABAF81CC6}"/>
          </ac:picMkLst>
        </pc:picChg>
        <pc:picChg chg="add mod ord">
          <ac:chgData name="Sanna Persson" userId="S::sannape@ug.kth.se::fdd8bd52-8f5f-49c7-a7fc-03a637a5a48a" providerId="AD" clId="Web-{F361396E-9D68-4A39-3A5F-DDF239B27FFB}" dt="2025-01-22T10:42:51.092" v="3"/>
          <ac:picMkLst>
            <pc:docMk/>
            <pc:sldMk cId="3065262416" sldId="263"/>
            <ac:picMk id="8" creationId="{0A84AC22-A87E-3E9C-7D1C-C90F53D6F279}"/>
          </ac:picMkLst>
        </pc:picChg>
      </pc:sldChg>
      <pc:sldChg chg="addSp delSp modSp">
        <pc:chgData name="Sanna Persson" userId="S::sannape@ug.kth.se::fdd8bd52-8f5f-49c7-a7fc-03a637a5a48a" providerId="AD" clId="Web-{F361396E-9D68-4A39-3A5F-DDF239B27FFB}" dt="2025-01-22T10:47:53.590" v="15" actId="1076"/>
        <pc:sldMkLst>
          <pc:docMk/>
          <pc:sldMk cId="719930478" sldId="265"/>
        </pc:sldMkLst>
        <pc:spChg chg="mod">
          <ac:chgData name="Sanna Persson" userId="S::sannape@ug.kth.se::fdd8bd52-8f5f-49c7-a7fc-03a637a5a48a" providerId="AD" clId="Web-{F361396E-9D68-4A39-3A5F-DDF239B27FFB}" dt="2025-01-22T10:44:14.670" v="10" actId="20577"/>
          <ac:spMkLst>
            <pc:docMk/>
            <pc:sldMk cId="719930478" sldId="265"/>
            <ac:spMk id="3" creationId="{F90E3B5A-19A3-95B6-1AE5-9A4DC871B816}"/>
          </ac:spMkLst>
        </pc:spChg>
        <pc:spChg chg="del">
          <ac:chgData name="Sanna Persson" userId="S::sannape@ug.kth.se::fdd8bd52-8f5f-49c7-a7fc-03a637a5a48a" providerId="AD" clId="Web-{F361396E-9D68-4A39-3A5F-DDF239B27FFB}" dt="2025-01-22T10:47:16.293" v="11"/>
          <ac:spMkLst>
            <pc:docMk/>
            <pc:sldMk cId="719930478" sldId="265"/>
            <ac:spMk id="4" creationId="{56E50B0A-39DA-D222-1BE6-D4B50B42E337}"/>
          </ac:spMkLst>
        </pc:spChg>
        <pc:picChg chg="add mod">
          <ac:chgData name="Sanna Persson" userId="S::sannape@ug.kth.se::fdd8bd52-8f5f-49c7-a7fc-03a637a5a48a" providerId="AD" clId="Web-{F361396E-9D68-4A39-3A5F-DDF239B27FFB}" dt="2025-01-22T10:47:53.590" v="15" actId="1076"/>
          <ac:picMkLst>
            <pc:docMk/>
            <pc:sldMk cId="719930478" sldId="265"/>
            <ac:picMk id="5" creationId="{431A0D70-C184-D8A9-2CE5-A59CDDC19119}"/>
          </ac:picMkLst>
        </pc:picChg>
        <pc:picChg chg="del">
          <ac:chgData name="Sanna Persson" userId="S::sannape@ug.kth.se::fdd8bd52-8f5f-49c7-a7fc-03a637a5a48a" providerId="AD" clId="Web-{F361396E-9D68-4A39-3A5F-DDF239B27FFB}" dt="2025-01-22T10:44:07.685" v="7"/>
          <ac:picMkLst>
            <pc:docMk/>
            <pc:sldMk cId="719930478" sldId="265"/>
            <ac:picMk id="7" creationId="{41FE37C6-649F-5F86-A4A5-297C7A3F66E3}"/>
          </ac:picMkLst>
        </pc:picChg>
      </pc:sldChg>
      <pc:sldChg chg="modSp add del replId">
        <pc:chgData name="Sanna Persson" userId="S::sannape@ug.kth.se::fdd8bd52-8f5f-49c7-a7fc-03a637a5a48a" providerId="AD" clId="Web-{F361396E-9D68-4A39-3A5F-DDF239B27FFB}" dt="2025-01-22T10:54:46.025" v="79"/>
        <pc:sldMkLst>
          <pc:docMk/>
          <pc:sldMk cId="1468939000" sldId="268"/>
        </pc:sldMkLst>
        <pc:spChg chg="mod">
          <ac:chgData name="Sanna Persson" userId="S::sannape@ug.kth.se::fdd8bd52-8f5f-49c7-a7fc-03a637a5a48a" providerId="AD" clId="Web-{F361396E-9D68-4A39-3A5F-DDF239B27FFB}" dt="2025-01-22T10:52:15.479" v="17" actId="20577"/>
          <ac:spMkLst>
            <pc:docMk/>
            <pc:sldMk cId="1468939000" sldId="268"/>
            <ac:spMk id="2" creationId="{41AABF0C-36D4-A212-E1CC-B60FC2767681}"/>
          </ac:spMkLst>
        </pc:spChg>
      </pc:sldChg>
      <pc:sldChg chg="addSp delSp modSp add replId">
        <pc:chgData name="Sanna Persson" userId="S::sannape@ug.kth.se::fdd8bd52-8f5f-49c7-a7fc-03a637a5a48a" providerId="AD" clId="Web-{F361396E-9D68-4A39-3A5F-DDF239B27FFB}" dt="2025-01-22T11:00:26.725" v="184" actId="1076"/>
        <pc:sldMkLst>
          <pc:docMk/>
          <pc:sldMk cId="1396799164" sldId="269"/>
        </pc:sldMkLst>
        <pc:spChg chg="mod">
          <ac:chgData name="Sanna Persson" userId="S::sannape@ug.kth.se::fdd8bd52-8f5f-49c7-a7fc-03a637a5a48a" providerId="AD" clId="Web-{F361396E-9D68-4A39-3A5F-DDF239B27FFB}" dt="2025-01-22T10:55:01.900" v="87" actId="20577"/>
          <ac:spMkLst>
            <pc:docMk/>
            <pc:sldMk cId="1396799164" sldId="269"/>
            <ac:spMk id="2" creationId="{41AABF0C-36D4-A212-E1CC-B60FC2767681}"/>
          </ac:spMkLst>
        </pc:spChg>
        <pc:spChg chg="mod">
          <ac:chgData name="Sanna Persson" userId="S::sannape@ug.kth.se::fdd8bd52-8f5f-49c7-a7fc-03a637a5a48a" providerId="AD" clId="Web-{F361396E-9D68-4A39-3A5F-DDF239B27FFB}" dt="2025-01-22T10:58:46.757" v="179" actId="20577"/>
          <ac:spMkLst>
            <pc:docMk/>
            <pc:sldMk cId="1396799164" sldId="269"/>
            <ac:spMk id="3" creationId="{F90E3B5A-19A3-95B6-1AE5-9A4DC871B816}"/>
          </ac:spMkLst>
        </pc:spChg>
        <pc:picChg chg="add mod">
          <ac:chgData name="Sanna Persson" userId="S::sannape@ug.kth.se::fdd8bd52-8f5f-49c7-a7fc-03a637a5a48a" providerId="AD" clId="Web-{F361396E-9D68-4A39-3A5F-DDF239B27FFB}" dt="2025-01-22T11:00:26.725" v="184" actId="1076"/>
          <ac:picMkLst>
            <pc:docMk/>
            <pc:sldMk cId="1396799164" sldId="269"/>
            <ac:picMk id="4" creationId="{DD18A34E-19D9-303D-5821-AF86CC135EA5}"/>
          </ac:picMkLst>
        </pc:picChg>
        <pc:picChg chg="del">
          <ac:chgData name="Sanna Persson" userId="S::sannape@ug.kth.se::fdd8bd52-8f5f-49c7-a7fc-03a637a5a48a" providerId="AD" clId="Web-{F361396E-9D68-4A39-3A5F-DDF239B27FFB}" dt="2025-01-22T11:00:07.944" v="180"/>
          <ac:picMkLst>
            <pc:docMk/>
            <pc:sldMk cId="1396799164" sldId="269"/>
            <ac:picMk id="5" creationId="{431A0D70-C184-D8A9-2CE5-A59CDDC19119}"/>
          </ac:picMkLst>
        </pc:picChg>
      </pc:sldChg>
      <pc:sldChg chg="modSp add replId">
        <pc:chgData name="Sanna Persson" userId="S::sannape@ug.kth.se::fdd8bd52-8f5f-49c7-a7fc-03a637a5a48a" providerId="AD" clId="Web-{F361396E-9D68-4A39-3A5F-DDF239B27FFB}" dt="2025-01-22T10:54:41.759" v="78" actId="20577"/>
        <pc:sldMkLst>
          <pc:docMk/>
          <pc:sldMk cId="1069456941" sldId="270"/>
        </pc:sldMkLst>
        <pc:spChg chg="mod">
          <ac:chgData name="Sanna Persson" userId="S::sannape@ug.kth.se::fdd8bd52-8f5f-49c7-a7fc-03a637a5a48a" providerId="AD" clId="Web-{F361396E-9D68-4A39-3A5F-DDF239B27FFB}" dt="2025-01-22T10:54:41.759" v="78" actId="20577"/>
          <ac:spMkLst>
            <pc:docMk/>
            <pc:sldMk cId="1069456941" sldId="270"/>
            <ac:spMk id="2" creationId="{41AABF0C-36D4-A212-E1CC-B60FC2767681}"/>
          </ac:spMkLst>
        </pc:spChg>
        <pc:spChg chg="mod">
          <ac:chgData name="Sanna Persson" userId="S::sannape@ug.kth.se::fdd8bd52-8f5f-49c7-a7fc-03a637a5a48a" providerId="AD" clId="Web-{F361396E-9D68-4A39-3A5F-DDF239B27FFB}" dt="2025-01-22T10:54:32.384" v="77" actId="20577"/>
          <ac:spMkLst>
            <pc:docMk/>
            <pc:sldMk cId="1069456941" sldId="270"/>
            <ac:spMk id="3" creationId="{F90E3B5A-19A3-95B6-1AE5-9A4DC871B8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2025-01-22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2025-01-22</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2025-01-22</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2025-01-22</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2025-01-22</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2025-01-22</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parts">
  <p:cSld name="Two parts">
    <p:spTree>
      <p:nvGrpSpPr>
        <p:cNvPr id="1" name="Shape 169"/>
        <p:cNvGrpSpPr/>
        <p:nvPr/>
      </p:nvGrpSpPr>
      <p:grpSpPr>
        <a:xfrm>
          <a:off x="0" y="0"/>
          <a:ext cx="0" cy="0"/>
          <a:chOff x="0" y="0"/>
          <a:chExt cx="0" cy="0"/>
        </a:xfrm>
      </p:grpSpPr>
      <p:sp>
        <p:nvSpPr>
          <p:cNvPr id="170" name="Google Shape;170;p7"/>
          <p:cNvSpPr txBox="1">
            <a:spLocks noGrp="1"/>
          </p:cNvSpPr>
          <p:nvPr>
            <p:ph type="title"/>
          </p:nvPr>
        </p:nvSpPr>
        <p:spPr>
          <a:xfrm>
            <a:off x="600075" y="1095632"/>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7"/>
          <p:cNvSpPr txBox="1">
            <a:spLocks noGrp="1"/>
          </p:cNvSpPr>
          <p:nvPr>
            <p:ph type="body" idx="1"/>
          </p:nvPr>
        </p:nvSpPr>
        <p:spPr>
          <a:xfrm>
            <a:off x="600075" y="1795850"/>
            <a:ext cx="5314950" cy="453192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7"/>
          <p:cNvSpPr txBox="1">
            <a:spLocks noGrp="1"/>
          </p:cNvSpPr>
          <p:nvPr>
            <p:ph type="body" idx="2"/>
          </p:nvPr>
        </p:nvSpPr>
        <p:spPr>
          <a:xfrm>
            <a:off x="6275388" y="1795851"/>
            <a:ext cx="5314950" cy="453192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76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2025-01-22</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8" r:id="rId48"/>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hyperlink" Target="mailto:maia-user@maia.cloud.cbh.kth.se:~/Desktop" TargetMode="Externa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kthcloud/Computer-Science-Workshop"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BF0C-36D4-A212-E1CC-B60FC2767681}"/>
              </a:ext>
            </a:extLst>
          </p:cNvPr>
          <p:cNvSpPr>
            <a:spLocks noGrp="1"/>
          </p:cNvSpPr>
          <p:nvPr>
            <p:ph type="title"/>
          </p:nvPr>
        </p:nvSpPr>
        <p:spPr/>
        <p:txBody>
          <a:bodyPr/>
          <a:lstStyle/>
          <a:p>
            <a:r>
              <a:rPr lang="en-GB" dirty="0">
                <a:ea typeface="+mj-lt"/>
                <a:cs typeface="+mj-lt"/>
              </a:rPr>
              <a:t>Viewing and Editing Files</a:t>
            </a:r>
            <a:endParaRPr lang="en-US" dirty="0"/>
          </a:p>
        </p:txBody>
      </p:sp>
      <p:sp>
        <p:nvSpPr>
          <p:cNvPr id="3" name="Content Placeholder 2">
            <a:extLst>
              <a:ext uri="{FF2B5EF4-FFF2-40B4-BE49-F238E27FC236}">
                <a16:creationId xmlns:a16="http://schemas.microsoft.com/office/drawing/2014/main" id="{F90E3B5A-19A3-95B6-1AE5-9A4DC871B816}"/>
              </a:ext>
            </a:extLst>
          </p:cNvPr>
          <p:cNvSpPr>
            <a:spLocks noGrp="1"/>
          </p:cNvSpPr>
          <p:nvPr>
            <p:ph sz="half" idx="1"/>
          </p:nvPr>
        </p:nvSpPr>
        <p:spPr/>
        <p:txBody>
          <a:bodyPr vert="horz" lIns="91440" tIns="45720" rIns="91440" bIns="45720" rtlCol="0" anchor="t">
            <a:noAutofit/>
          </a:bodyPr>
          <a:lstStyle/>
          <a:p>
            <a:r>
              <a:rPr lang="en-GB" dirty="0">
                <a:ea typeface="+mn-lt"/>
                <a:cs typeface="+mn-lt"/>
              </a:rPr>
              <a:t>cat: Concatenate and display file content.</a:t>
            </a:r>
            <a:endParaRPr lang="en-GB"/>
          </a:p>
          <a:p>
            <a:endParaRPr lang="en-GB" dirty="0">
              <a:ea typeface="+mn-lt"/>
              <a:cs typeface="+mn-lt"/>
            </a:endParaRPr>
          </a:p>
          <a:p>
            <a:r>
              <a:rPr lang="en-GB" dirty="0">
                <a:ea typeface="+mn-lt"/>
                <a:cs typeface="+mn-lt"/>
              </a:rPr>
              <a:t>less: View file content page by page.</a:t>
            </a:r>
            <a:endParaRPr lang="en-GB" dirty="0"/>
          </a:p>
          <a:p>
            <a:pPr marL="0" indent="0">
              <a:buNone/>
            </a:pPr>
            <a:endParaRPr lang="en-GB" dirty="0">
              <a:ea typeface="+mn-lt"/>
              <a:cs typeface="+mn-lt"/>
            </a:endParaRPr>
          </a:p>
          <a:p>
            <a:r>
              <a:rPr lang="en-GB" dirty="0">
                <a:ea typeface="+mn-lt"/>
                <a:cs typeface="+mn-lt"/>
              </a:rPr>
              <a:t>nano/vim: Basic text editors for editing files built into the terminal, e.g. vim file.py</a:t>
            </a:r>
            <a:endParaRPr lang="en-GB" dirty="0"/>
          </a:p>
        </p:txBody>
      </p:sp>
      <p:sp>
        <p:nvSpPr>
          <p:cNvPr id="4" name="Text Placeholder 3">
            <a:extLst>
              <a:ext uri="{FF2B5EF4-FFF2-40B4-BE49-F238E27FC236}">
                <a16:creationId xmlns:a16="http://schemas.microsoft.com/office/drawing/2014/main" id="{56E50B0A-39DA-D222-1BE6-D4B50B42E337}"/>
              </a:ext>
            </a:extLst>
          </p:cNvPr>
          <p:cNvSpPr>
            <a:spLocks noGrp="1"/>
          </p:cNvSpPr>
          <p:nvPr>
            <p:ph type="body" sz="quarter" idx="14"/>
          </p:nvPr>
        </p:nvSpPr>
        <p:spPr/>
        <p:txBody>
          <a:bodyPr/>
          <a:lstStyle/>
          <a:p>
            <a:endParaRPr lang="en-GB"/>
          </a:p>
        </p:txBody>
      </p:sp>
      <p:pic>
        <p:nvPicPr>
          <p:cNvPr id="7" name="Picture 6">
            <a:extLst>
              <a:ext uri="{FF2B5EF4-FFF2-40B4-BE49-F238E27FC236}">
                <a16:creationId xmlns:a16="http://schemas.microsoft.com/office/drawing/2014/main" id="{41FE37C6-649F-5F86-A4A5-297C7A3F66E3}"/>
              </a:ext>
            </a:extLst>
          </p:cNvPr>
          <p:cNvPicPr>
            <a:picLocks noChangeAspect="1"/>
          </p:cNvPicPr>
          <p:nvPr/>
        </p:nvPicPr>
        <p:blipFill>
          <a:blip r:embed="rId2"/>
          <a:stretch>
            <a:fillRect/>
          </a:stretch>
        </p:blipFill>
        <p:spPr>
          <a:xfrm>
            <a:off x="6380922" y="1371600"/>
            <a:ext cx="5486400" cy="4114800"/>
          </a:xfrm>
          <a:prstGeom prst="rect">
            <a:avLst/>
          </a:prstGeom>
        </p:spPr>
      </p:pic>
    </p:spTree>
    <p:extLst>
      <p:ext uri="{BB962C8B-B14F-4D97-AF65-F5344CB8AC3E}">
        <p14:creationId xmlns:p14="http://schemas.microsoft.com/office/powerpoint/2010/main" val="3173859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BF0C-36D4-A212-E1CC-B60FC2767681}"/>
              </a:ext>
            </a:extLst>
          </p:cNvPr>
          <p:cNvSpPr>
            <a:spLocks noGrp="1"/>
          </p:cNvSpPr>
          <p:nvPr>
            <p:ph type="title"/>
          </p:nvPr>
        </p:nvSpPr>
        <p:spPr/>
        <p:txBody>
          <a:bodyPr/>
          <a:lstStyle/>
          <a:p>
            <a:r>
              <a:rPr lang="en-GB" dirty="0">
                <a:ea typeface="+mj-lt"/>
                <a:cs typeface="+mj-lt"/>
              </a:rPr>
              <a:t>File Transfer</a:t>
            </a:r>
            <a:endParaRPr lang="en-US" dirty="0"/>
          </a:p>
        </p:txBody>
      </p:sp>
      <p:sp>
        <p:nvSpPr>
          <p:cNvPr id="3" name="Content Placeholder 2">
            <a:extLst>
              <a:ext uri="{FF2B5EF4-FFF2-40B4-BE49-F238E27FC236}">
                <a16:creationId xmlns:a16="http://schemas.microsoft.com/office/drawing/2014/main" id="{F90E3B5A-19A3-95B6-1AE5-9A4DC871B816}"/>
              </a:ext>
            </a:extLst>
          </p:cNvPr>
          <p:cNvSpPr>
            <a:spLocks noGrp="1"/>
          </p:cNvSpPr>
          <p:nvPr>
            <p:ph sz="half" idx="1"/>
          </p:nvPr>
        </p:nvSpPr>
        <p:spPr/>
        <p:txBody>
          <a:bodyPr vert="horz" lIns="91440" tIns="45720" rIns="91440" bIns="45720" rtlCol="0" anchor="t">
            <a:noAutofit/>
          </a:bodyPr>
          <a:lstStyle/>
          <a:p>
            <a:r>
              <a:rPr lang="en-GB" dirty="0">
                <a:ea typeface="+mn-lt"/>
                <a:cs typeface="+mn-lt"/>
              </a:rPr>
              <a:t>   </a:t>
            </a:r>
            <a:r>
              <a:rPr lang="en-GB" dirty="0" err="1">
                <a:ea typeface="+mn-lt"/>
                <a:cs typeface="+mn-lt"/>
              </a:rPr>
              <a:t>scp</a:t>
            </a:r>
            <a:r>
              <a:rPr lang="en-GB" dirty="0">
                <a:ea typeface="+mn-lt"/>
                <a:cs typeface="+mn-lt"/>
              </a:rPr>
              <a:t>: Secure copy for transferring files between computers.</a:t>
            </a:r>
          </a:p>
          <a:p>
            <a:r>
              <a:rPr lang="en-GB" dirty="0">
                <a:ea typeface="+mn-lt"/>
                <a:cs typeface="+mn-lt"/>
              </a:rPr>
              <a:t> Basic syntax: </a:t>
            </a:r>
            <a:r>
              <a:rPr lang="en-GB" err="1">
                <a:ea typeface="+mn-lt"/>
                <a:cs typeface="+mn-lt"/>
              </a:rPr>
              <a:t>scp</a:t>
            </a:r>
            <a:r>
              <a:rPr lang="en-GB" dirty="0">
                <a:ea typeface="+mn-lt"/>
                <a:cs typeface="+mn-lt"/>
              </a:rPr>
              <a:t> </a:t>
            </a:r>
            <a:r>
              <a:rPr lang="en-GB" err="1">
                <a:ea typeface="+mn-lt"/>
                <a:cs typeface="+mn-lt"/>
              </a:rPr>
              <a:t>source_file</a:t>
            </a:r>
            <a:r>
              <a:rPr lang="en-GB" dirty="0">
                <a:ea typeface="+mn-lt"/>
                <a:cs typeface="+mn-lt"/>
              </a:rPr>
              <a:t> </a:t>
            </a:r>
            <a:r>
              <a:rPr lang="en-GB" err="1">
                <a:ea typeface="+mn-lt"/>
                <a:cs typeface="+mn-lt"/>
              </a:rPr>
              <a:t>user@host:destination_path</a:t>
            </a:r>
            <a:endParaRPr lang="en-GB" err="1"/>
          </a:p>
          <a:p>
            <a:endParaRPr lang="en-GB" dirty="0"/>
          </a:p>
          <a:p>
            <a:r>
              <a:rPr lang="en-GB" dirty="0"/>
              <a:t>Example: </a:t>
            </a:r>
            <a:r>
              <a:rPr lang="en-GB" err="1"/>
              <a:t>scp</a:t>
            </a:r>
            <a:r>
              <a:rPr lang="en-GB" dirty="0"/>
              <a:t> lots_of_data.zip </a:t>
            </a:r>
            <a:r>
              <a:rPr lang="en-GB" dirty="0">
                <a:hlinkClick r:id="rId2"/>
              </a:rPr>
              <a:t>maia-user@maia.cloud.cbh.kth.se:~/Desktop</a:t>
            </a:r>
            <a:r>
              <a:rPr lang="en-GB" dirty="0"/>
              <a:t> will move the zip to your desktop</a:t>
            </a:r>
          </a:p>
          <a:p>
            <a:endParaRPr lang="en-GB" dirty="0"/>
          </a:p>
          <a:p>
            <a:r>
              <a:rPr lang="en-GB" dirty="0"/>
              <a:t>Options: -r recursively, -P ports</a:t>
            </a:r>
          </a:p>
        </p:txBody>
      </p:sp>
      <p:pic>
        <p:nvPicPr>
          <p:cNvPr id="5" name="Picture 4">
            <a:extLst>
              <a:ext uri="{FF2B5EF4-FFF2-40B4-BE49-F238E27FC236}">
                <a16:creationId xmlns:a16="http://schemas.microsoft.com/office/drawing/2014/main" id="{431A0D70-C184-D8A9-2CE5-A59CDDC19119}"/>
              </a:ext>
            </a:extLst>
          </p:cNvPr>
          <p:cNvPicPr>
            <a:picLocks noChangeAspect="1"/>
          </p:cNvPicPr>
          <p:nvPr/>
        </p:nvPicPr>
        <p:blipFill>
          <a:blip r:embed="rId3"/>
          <a:stretch>
            <a:fillRect/>
          </a:stretch>
        </p:blipFill>
        <p:spPr>
          <a:xfrm>
            <a:off x="6868237" y="1126435"/>
            <a:ext cx="4776813" cy="4605130"/>
          </a:xfrm>
          <a:prstGeom prst="rect">
            <a:avLst/>
          </a:prstGeom>
        </p:spPr>
      </p:pic>
    </p:spTree>
    <p:extLst>
      <p:ext uri="{BB962C8B-B14F-4D97-AF65-F5344CB8AC3E}">
        <p14:creationId xmlns:p14="http://schemas.microsoft.com/office/powerpoint/2010/main" val="719930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BF0C-36D4-A212-E1CC-B60FC2767681}"/>
              </a:ext>
            </a:extLst>
          </p:cNvPr>
          <p:cNvSpPr>
            <a:spLocks noGrp="1"/>
          </p:cNvSpPr>
          <p:nvPr>
            <p:ph type="title"/>
          </p:nvPr>
        </p:nvSpPr>
        <p:spPr/>
        <p:txBody>
          <a:bodyPr/>
          <a:lstStyle/>
          <a:p>
            <a:r>
              <a:rPr lang="en-GB" dirty="0">
                <a:ea typeface="+mj-lt"/>
                <a:cs typeface="+mj-lt"/>
              </a:rPr>
              <a:t>Searching and Finding Files</a:t>
            </a:r>
            <a:endParaRPr lang="en-US" dirty="0"/>
          </a:p>
          <a:p>
            <a:endParaRPr lang="en-GB" b="0" dirty="0"/>
          </a:p>
        </p:txBody>
      </p:sp>
      <p:sp>
        <p:nvSpPr>
          <p:cNvPr id="3" name="Content Placeholder 2">
            <a:extLst>
              <a:ext uri="{FF2B5EF4-FFF2-40B4-BE49-F238E27FC236}">
                <a16:creationId xmlns:a16="http://schemas.microsoft.com/office/drawing/2014/main" id="{F90E3B5A-19A3-95B6-1AE5-9A4DC871B816}"/>
              </a:ext>
            </a:extLst>
          </p:cNvPr>
          <p:cNvSpPr>
            <a:spLocks noGrp="1"/>
          </p:cNvSpPr>
          <p:nvPr>
            <p:ph sz="half" idx="1"/>
          </p:nvPr>
        </p:nvSpPr>
        <p:spPr/>
        <p:txBody>
          <a:bodyPr vert="horz" lIns="91440" tIns="45720" rIns="91440" bIns="45720" rtlCol="0" anchor="t">
            <a:noAutofit/>
          </a:bodyPr>
          <a:lstStyle/>
          <a:p>
            <a:r>
              <a:rPr lang="en-GB" dirty="0">
                <a:ea typeface="+mn-lt"/>
                <a:cs typeface="+mn-lt"/>
              </a:rPr>
              <a:t>Find  command</a:t>
            </a:r>
            <a:endParaRPr lang="en-US" dirty="0"/>
          </a:p>
          <a:p>
            <a:r>
              <a:rPr lang="en-GB" dirty="0">
                <a:ea typeface="+mn-lt"/>
                <a:cs typeface="+mn-lt"/>
              </a:rPr>
              <a:t>Example 1: Find a File by Name:</a:t>
            </a:r>
            <a:endParaRPr lang="en-GB" dirty="0"/>
          </a:p>
          <a:p>
            <a:pPr marL="0" indent="0">
              <a:buNone/>
            </a:pPr>
            <a:r>
              <a:rPr lang="en-GB" dirty="0">
                <a:ea typeface="+mn-lt"/>
                <a:cs typeface="+mn-lt"/>
              </a:rPr>
              <a:t>find /path/to/search -name "filename.txt"</a:t>
            </a:r>
            <a:endParaRPr lang="en-GB" dirty="0"/>
          </a:p>
          <a:p>
            <a:r>
              <a:rPr lang="en-GB" dirty="0">
                <a:ea typeface="+mn-lt"/>
                <a:cs typeface="+mn-lt"/>
              </a:rPr>
              <a:t>Example 2: Find Files by Extension:</a:t>
            </a:r>
            <a:endParaRPr lang="en-GB" dirty="0"/>
          </a:p>
          <a:p>
            <a:pPr marL="0" indent="0">
              <a:buNone/>
            </a:pPr>
            <a:r>
              <a:rPr lang="en-GB" dirty="0">
                <a:ea typeface="+mn-lt"/>
                <a:cs typeface="+mn-lt"/>
              </a:rPr>
              <a:t> find /path/to/search -type f -name "*.txt"</a:t>
            </a:r>
            <a:endParaRPr lang="en-GB" dirty="0"/>
          </a:p>
          <a:p>
            <a:endParaRPr lang="en-GB"/>
          </a:p>
          <a:p>
            <a:r>
              <a:rPr lang="en-GB" dirty="0">
                <a:ea typeface="+mn-lt"/>
                <a:cs typeface="+mn-lt"/>
              </a:rPr>
              <a:t>grep command</a:t>
            </a:r>
            <a:endParaRPr lang="en-GB" dirty="0"/>
          </a:p>
          <a:p>
            <a:r>
              <a:rPr lang="en-GB" dirty="0">
                <a:ea typeface="+mn-lt"/>
                <a:cs typeface="+mn-lt"/>
              </a:rPr>
              <a:t>Example: Search for a Pattern in a File:</a:t>
            </a:r>
            <a:endParaRPr lang="en-GB" dirty="0"/>
          </a:p>
          <a:p>
            <a:pPr marL="0" indent="0">
              <a:buNone/>
            </a:pPr>
            <a:r>
              <a:rPr lang="en-GB" dirty="0">
                <a:ea typeface="+mn-lt"/>
                <a:cs typeface="+mn-lt"/>
              </a:rPr>
              <a:t>  grep "</a:t>
            </a:r>
            <a:r>
              <a:rPr lang="en-GB" dirty="0" err="1">
                <a:ea typeface="+mn-lt"/>
                <a:cs typeface="+mn-lt"/>
              </a:rPr>
              <a:t>search_term</a:t>
            </a:r>
            <a:r>
              <a:rPr lang="en-GB" dirty="0">
                <a:ea typeface="+mn-lt"/>
                <a:cs typeface="+mn-lt"/>
              </a:rPr>
              <a:t>" filename.txt</a:t>
            </a:r>
            <a:endParaRPr lang="en-GB" dirty="0"/>
          </a:p>
        </p:txBody>
      </p:sp>
      <p:pic>
        <p:nvPicPr>
          <p:cNvPr id="5" name="Picture 4">
            <a:extLst>
              <a:ext uri="{FF2B5EF4-FFF2-40B4-BE49-F238E27FC236}">
                <a16:creationId xmlns:a16="http://schemas.microsoft.com/office/drawing/2014/main" id="{431A0D70-C184-D8A9-2CE5-A59CDDC19119}"/>
              </a:ext>
            </a:extLst>
          </p:cNvPr>
          <p:cNvPicPr>
            <a:picLocks noChangeAspect="1"/>
          </p:cNvPicPr>
          <p:nvPr/>
        </p:nvPicPr>
        <p:blipFill>
          <a:blip r:embed="rId2"/>
          <a:stretch>
            <a:fillRect/>
          </a:stretch>
        </p:blipFill>
        <p:spPr>
          <a:xfrm>
            <a:off x="6868237" y="1126435"/>
            <a:ext cx="4776813" cy="4605130"/>
          </a:xfrm>
          <a:prstGeom prst="rect">
            <a:avLst/>
          </a:prstGeom>
        </p:spPr>
      </p:pic>
    </p:spTree>
    <p:extLst>
      <p:ext uri="{BB962C8B-B14F-4D97-AF65-F5344CB8AC3E}">
        <p14:creationId xmlns:p14="http://schemas.microsoft.com/office/powerpoint/2010/main" val="1069456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BF0C-36D4-A212-E1CC-B60FC2767681}"/>
              </a:ext>
            </a:extLst>
          </p:cNvPr>
          <p:cNvSpPr>
            <a:spLocks noGrp="1"/>
          </p:cNvSpPr>
          <p:nvPr>
            <p:ph type="title"/>
          </p:nvPr>
        </p:nvSpPr>
        <p:spPr/>
        <p:txBody>
          <a:bodyPr/>
          <a:lstStyle/>
          <a:p>
            <a:r>
              <a:rPr lang="en-GB" dirty="0">
                <a:ea typeface="+mj-lt"/>
                <a:cs typeface="+mj-lt"/>
              </a:rPr>
              <a:t>Ownership and permissions</a:t>
            </a:r>
            <a:endParaRPr lang="en-US" dirty="0"/>
          </a:p>
        </p:txBody>
      </p:sp>
      <p:sp>
        <p:nvSpPr>
          <p:cNvPr id="3" name="Content Placeholder 2">
            <a:extLst>
              <a:ext uri="{FF2B5EF4-FFF2-40B4-BE49-F238E27FC236}">
                <a16:creationId xmlns:a16="http://schemas.microsoft.com/office/drawing/2014/main" id="{F90E3B5A-19A3-95B6-1AE5-9A4DC871B816}"/>
              </a:ext>
            </a:extLst>
          </p:cNvPr>
          <p:cNvSpPr>
            <a:spLocks noGrp="1"/>
          </p:cNvSpPr>
          <p:nvPr>
            <p:ph sz="half" idx="1"/>
          </p:nvPr>
        </p:nvSpPr>
        <p:spPr/>
        <p:txBody>
          <a:bodyPr vert="horz" lIns="91440" tIns="45720" rIns="91440" bIns="45720" rtlCol="0" anchor="t">
            <a:noAutofit/>
          </a:bodyPr>
          <a:lstStyle/>
          <a:p>
            <a:r>
              <a:rPr lang="en-US" dirty="0" err="1">
                <a:ea typeface="+mn-lt"/>
                <a:cs typeface="+mn-lt"/>
              </a:rPr>
              <a:t>Chmod</a:t>
            </a:r>
            <a:r>
              <a:rPr lang="en-US" dirty="0">
                <a:ea typeface="+mn-lt"/>
                <a:cs typeface="+mn-lt"/>
              </a:rPr>
              <a:t> command </a:t>
            </a:r>
          </a:p>
          <a:p>
            <a:r>
              <a:rPr lang="en-GB" dirty="0">
                <a:ea typeface="+mn-lt"/>
                <a:cs typeface="+mn-lt"/>
              </a:rPr>
              <a:t>Example 1: Change File Permissions for other**</a:t>
            </a:r>
            <a:endParaRPr lang="en-GB" dirty="0"/>
          </a:p>
          <a:p>
            <a:pPr marL="0" indent="0">
              <a:buNone/>
            </a:pPr>
            <a:r>
              <a:rPr lang="en-GB" dirty="0" err="1">
                <a:ea typeface="+mn-lt"/>
                <a:cs typeface="+mn-lt"/>
              </a:rPr>
              <a:t>chmod</a:t>
            </a:r>
            <a:r>
              <a:rPr lang="en-GB" dirty="0">
                <a:ea typeface="+mn-lt"/>
                <a:cs typeface="+mn-lt"/>
              </a:rPr>
              <a:t> </a:t>
            </a:r>
            <a:r>
              <a:rPr lang="en-GB" dirty="0" err="1">
                <a:ea typeface="+mn-lt"/>
                <a:cs typeface="+mn-lt"/>
              </a:rPr>
              <a:t>a+x</a:t>
            </a:r>
            <a:r>
              <a:rPr lang="en-GB" dirty="0">
                <a:ea typeface="+mn-lt"/>
                <a:cs typeface="+mn-lt"/>
              </a:rPr>
              <a:t> script.sh </a:t>
            </a:r>
            <a:endParaRPr lang="en-GB" dirty="0"/>
          </a:p>
          <a:p>
            <a:pPr marL="0" indent="0">
              <a:buNone/>
            </a:pPr>
            <a:r>
              <a:rPr lang="en-GB" dirty="0">
                <a:ea typeface="+mn-lt"/>
                <a:cs typeface="+mn-lt"/>
              </a:rPr>
              <a:t>Options: </a:t>
            </a:r>
            <a:r>
              <a:rPr lang="en-GB" dirty="0" err="1">
                <a:ea typeface="+mn-lt"/>
                <a:cs typeface="+mn-lt"/>
              </a:rPr>
              <a:t>ugo</a:t>
            </a:r>
            <a:r>
              <a:rPr lang="en-GB" dirty="0">
                <a:ea typeface="+mn-lt"/>
                <a:cs typeface="+mn-lt"/>
              </a:rPr>
              <a:t> – </a:t>
            </a:r>
            <a:r>
              <a:rPr lang="en-GB" dirty="0" err="1">
                <a:ea typeface="+mn-lt"/>
                <a:cs typeface="+mn-lt"/>
              </a:rPr>
              <a:t>rwx</a:t>
            </a:r>
            <a:r>
              <a:rPr lang="en-GB" dirty="0">
                <a:ea typeface="+mn-lt"/>
                <a:cs typeface="+mn-lt"/>
              </a:rPr>
              <a:t>, user/group/other - read/write/execute</a:t>
            </a:r>
          </a:p>
          <a:p>
            <a:pPr marL="0" indent="0">
              <a:buNone/>
            </a:pPr>
            <a:endParaRPr lang="en-GB" dirty="0">
              <a:ea typeface="+mn-lt"/>
              <a:cs typeface="+mn-lt"/>
            </a:endParaRPr>
          </a:p>
          <a:p>
            <a:r>
              <a:rPr lang="en-GB" dirty="0" err="1">
                <a:ea typeface="+mn-lt"/>
                <a:cs typeface="+mn-lt"/>
              </a:rPr>
              <a:t>chown</a:t>
            </a:r>
            <a:r>
              <a:rPr lang="en-GB" dirty="0">
                <a:ea typeface="+mn-lt"/>
                <a:cs typeface="+mn-lt"/>
              </a:rPr>
              <a:t> command</a:t>
            </a:r>
            <a:endParaRPr lang="en-GB" dirty="0"/>
          </a:p>
          <a:p>
            <a:r>
              <a:rPr lang="en-GB" dirty="0">
                <a:ea typeface="+mn-lt"/>
                <a:cs typeface="+mn-lt"/>
              </a:rPr>
              <a:t>Example: Change Ownership Recursively:</a:t>
            </a:r>
            <a:endParaRPr lang="en-GB" dirty="0"/>
          </a:p>
          <a:p>
            <a:pPr marL="0" indent="0">
              <a:buNone/>
            </a:pPr>
            <a:r>
              <a:rPr lang="en-GB" dirty="0">
                <a:ea typeface="+mn-lt"/>
                <a:cs typeface="+mn-lt"/>
              </a:rPr>
              <a:t>  </a:t>
            </a:r>
            <a:r>
              <a:rPr lang="en-GB" dirty="0" err="1">
                <a:ea typeface="+mn-lt"/>
                <a:cs typeface="+mn-lt"/>
              </a:rPr>
              <a:t>chown</a:t>
            </a:r>
            <a:r>
              <a:rPr lang="en-GB" dirty="0">
                <a:ea typeface="+mn-lt"/>
                <a:cs typeface="+mn-lt"/>
              </a:rPr>
              <a:t> -R </a:t>
            </a:r>
            <a:r>
              <a:rPr lang="en-GB" dirty="0" err="1">
                <a:ea typeface="+mn-lt"/>
                <a:cs typeface="+mn-lt"/>
              </a:rPr>
              <a:t>newuser:newgroup</a:t>
            </a:r>
            <a:r>
              <a:rPr lang="en-GB" dirty="0">
                <a:ea typeface="+mn-lt"/>
                <a:cs typeface="+mn-lt"/>
              </a:rPr>
              <a:t> /path/to/directory</a:t>
            </a:r>
            <a:endParaRPr lang="en-GB" dirty="0"/>
          </a:p>
        </p:txBody>
      </p:sp>
      <p:pic>
        <p:nvPicPr>
          <p:cNvPr id="4" name="Picture 3">
            <a:extLst>
              <a:ext uri="{FF2B5EF4-FFF2-40B4-BE49-F238E27FC236}">
                <a16:creationId xmlns:a16="http://schemas.microsoft.com/office/drawing/2014/main" id="{DD18A34E-19D9-303D-5821-AF86CC135EA5}"/>
              </a:ext>
            </a:extLst>
          </p:cNvPr>
          <p:cNvPicPr>
            <a:picLocks noChangeAspect="1"/>
          </p:cNvPicPr>
          <p:nvPr/>
        </p:nvPicPr>
        <p:blipFill>
          <a:blip r:embed="rId2"/>
          <a:stretch>
            <a:fillRect/>
          </a:stretch>
        </p:blipFill>
        <p:spPr>
          <a:xfrm>
            <a:off x="7493863" y="828261"/>
            <a:ext cx="3558693" cy="5499652"/>
          </a:xfrm>
          <a:prstGeom prst="rect">
            <a:avLst/>
          </a:prstGeom>
        </p:spPr>
      </p:pic>
    </p:spTree>
    <p:extLst>
      <p:ext uri="{BB962C8B-B14F-4D97-AF65-F5344CB8AC3E}">
        <p14:creationId xmlns:p14="http://schemas.microsoft.com/office/powerpoint/2010/main" val="1396799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19400-3690-BAE1-E16F-49C61B5FDAC9}"/>
              </a:ext>
            </a:extLst>
          </p:cNvPr>
          <p:cNvSpPr>
            <a:spLocks noGrp="1"/>
          </p:cNvSpPr>
          <p:nvPr>
            <p:ph type="ctrTitle"/>
          </p:nvPr>
        </p:nvSpPr>
        <p:spPr>
          <a:xfrm>
            <a:off x="-425" y="4201353"/>
            <a:ext cx="12562317" cy="1654175"/>
          </a:xfrm>
        </p:spPr>
        <p:txBody>
          <a:bodyPr/>
          <a:lstStyle/>
          <a:p>
            <a:r>
              <a:rPr lang="en-GB" dirty="0"/>
              <a:t>Download the </a:t>
            </a:r>
            <a:r>
              <a:rPr lang="en-GB" err="1"/>
              <a:t>terminal_use.ipynb</a:t>
            </a:r>
            <a:r>
              <a:rPr lang="en-GB" dirty="0"/>
              <a:t> and try out </a:t>
            </a:r>
            <a:r>
              <a:rPr lang="en-GB"/>
              <a:t>the exercises: </a:t>
            </a:r>
            <a:r>
              <a:rPr lang="en-GB" b="0" dirty="0">
                <a:ea typeface="+mj-lt"/>
                <a:cs typeface="+mj-lt"/>
                <a:hlinkClick r:id="rId2"/>
              </a:rPr>
              <a:t>https://github.com/kthcloud/Computer-Science-Workshop</a:t>
            </a:r>
            <a:endParaRPr lang="en-GB"/>
          </a:p>
        </p:txBody>
      </p:sp>
      <p:sp>
        <p:nvSpPr>
          <p:cNvPr id="3" name="Content Placeholder 2">
            <a:extLst>
              <a:ext uri="{FF2B5EF4-FFF2-40B4-BE49-F238E27FC236}">
                <a16:creationId xmlns:a16="http://schemas.microsoft.com/office/drawing/2014/main" id="{33C3CE68-14E4-527B-4E6C-6178F504794A}"/>
              </a:ext>
            </a:extLst>
          </p:cNvPr>
          <p:cNvSpPr>
            <a:spLocks noGrp="1"/>
          </p:cNvSpPr>
          <p:nvPr>
            <p:ph type="subTitle" idx="1"/>
          </p:nvPr>
        </p:nvSpPr>
        <p:spPr>
          <a:xfrm>
            <a:off x="2132013" y="6393139"/>
            <a:ext cx="7926387" cy="461962"/>
          </a:xfrm>
        </p:spPr>
        <p:txBody>
          <a:bodyPr vert="horz" lIns="91440" tIns="45720" rIns="91440" bIns="45720" rtlCol="0" anchor="t">
            <a:normAutofit/>
          </a:bodyPr>
          <a:lstStyle/>
          <a:p>
            <a:r>
              <a:rPr lang="en-GB" dirty="0"/>
              <a:t>Memes from: nanimeme.com</a:t>
            </a:r>
          </a:p>
        </p:txBody>
      </p:sp>
    </p:spTree>
    <p:extLst>
      <p:ext uri="{BB962C8B-B14F-4D97-AF65-F5344CB8AC3E}">
        <p14:creationId xmlns:p14="http://schemas.microsoft.com/office/powerpoint/2010/main" val="1456012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0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9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D74D45B-4DD0-0EEC-0B90-340532DBF6C9}"/>
              </a:ext>
            </a:extLst>
          </p:cNvPr>
          <p:cNvSpPr>
            <a:spLocks noGrp="1"/>
          </p:cNvSpPr>
          <p:nvPr>
            <p:ph type="title"/>
          </p:nvPr>
        </p:nvSpPr>
        <p:spPr>
          <a:xfrm>
            <a:off x="600074" y="2218797"/>
            <a:ext cx="5314951" cy="2852737"/>
          </a:xfrm>
        </p:spPr>
        <p:txBody>
          <a:bodyPr vert="horz" lIns="91440" tIns="108000" rIns="91440" bIns="45720" rtlCol="0" anchor="b">
            <a:normAutofit/>
          </a:bodyPr>
          <a:lstStyle/>
          <a:p>
            <a:r>
              <a:rPr lang="en-US" dirty="0"/>
              <a:t>Using the terminal</a:t>
            </a:r>
          </a:p>
        </p:txBody>
      </p:sp>
      <p:sp>
        <p:nvSpPr>
          <p:cNvPr id="18" name="Text Placeholder 2">
            <a:extLst>
              <a:ext uri="{FF2B5EF4-FFF2-40B4-BE49-F238E27FC236}">
                <a16:creationId xmlns:a16="http://schemas.microsoft.com/office/drawing/2014/main" id="{FBAC7AC6-42B0-27CE-8651-C24542B56302}"/>
              </a:ext>
            </a:extLst>
          </p:cNvPr>
          <p:cNvSpPr>
            <a:spLocks noGrp="1"/>
          </p:cNvSpPr>
          <p:nvPr>
            <p:ph type="body" idx="1"/>
          </p:nvPr>
        </p:nvSpPr>
        <p:spPr>
          <a:xfrm>
            <a:off x="600074" y="5226050"/>
            <a:ext cx="5314951" cy="863600"/>
          </a:xfrm>
        </p:spPr>
        <p:txBody>
          <a:bodyPr/>
          <a:lstStyle/>
          <a:p>
            <a:endParaRPr lang="en-US"/>
          </a:p>
        </p:txBody>
      </p:sp>
      <p:pic>
        <p:nvPicPr>
          <p:cNvPr id="12" name="Graphic 11">
            <a:extLst>
              <a:ext uri="{FF2B5EF4-FFF2-40B4-BE49-F238E27FC236}">
                <a16:creationId xmlns:a16="http://schemas.microsoft.com/office/drawing/2014/main" id="{922D035E-EC7E-70E6-D4DB-7C440B8FE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5925" y="2386629"/>
            <a:ext cx="6696075" cy="1913292"/>
          </a:xfrm>
          <a:prstGeom prst="rect">
            <a:avLst/>
          </a:prstGeom>
        </p:spPr>
      </p:pic>
    </p:spTree>
    <p:extLst>
      <p:ext uri="{BB962C8B-B14F-4D97-AF65-F5344CB8AC3E}">
        <p14:creationId xmlns:p14="http://schemas.microsoft.com/office/powerpoint/2010/main" val="20812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19A9-13B3-F8A0-BD5B-5BDE0B8746DB}"/>
              </a:ext>
            </a:extLst>
          </p:cNvPr>
          <p:cNvSpPr>
            <a:spLocks noGrp="1"/>
          </p:cNvSpPr>
          <p:nvPr>
            <p:ph type="title"/>
          </p:nvPr>
        </p:nvSpPr>
        <p:spPr/>
        <p:txBody>
          <a:bodyPr/>
          <a:lstStyle/>
          <a:p>
            <a:r>
              <a:rPr lang="en-GB" dirty="0"/>
              <a:t>What is shell/terminal and why use it?</a:t>
            </a:r>
          </a:p>
        </p:txBody>
      </p:sp>
      <p:sp>
        <p:nvSpPr>
          <p:cNvPr id="3" name="Text Placeholder 2">
            <a:extLst>
              <a:ext uri="{FF2B5EF4-FFF2-40B4-BE49-F238E27FC236}">
                <a16:creationId xmlns:a16="http://schemas.microsoft.com/office/drawing/2014/main" id="{0B6F3656-B41C-C3EC-3128-F6DC111129AB}"/>
              </a:ext>
            </a:extLst>
          </p:cNvPr>
          <p:cNvSpPr>
            <a:spLocks noGrp="1"/>
          </p:cNvSpPr>
          <p:nvPr>
            <p:ph idx="1"/>
          </p:nvPr>
        </p:nvSpPr>
        <p:spPr>
          <a:xfrm>
            <a:off x="600076" y="1736216"/>
            <a:ext cx="7029391" cy="5120022"/>
          </a:xfrm>
        </p:spPr>
        <p:txBody>
          <a:bodyPr vert="horz" lIns="91440" tIns="45720" rIns="91440" bIns="45720" rtlCol="0" anchor="t">
            <a:noAutofit/>
          </a:bodyPr>
          <a:lstStyle/>
          <a:p>
            <a:r>
              <a:rPr lang="en-GB" sz="2800" dirty="0"/>
              <a:t>An interface to the computer</a:t>
            </a:r>
          </a:p>
          <a:p>
            <a:pPr marL="0" indent="0">
              <a:buNone/>
            </a:pPr>
            <a:endParaRPr lang="en-GB" sz="2800" dirty="0"/>
          </a:p>
          <a:p>
            <a:r>
              <a:rPr lang="en-GB" sz="2800" dirty="0"/>
              <a:t>Similar to a graphics user interface</a:t>
            </a:r>
          </a:p>
          <a:p>
            <a:pPr marL="0" indent="0">
              <a:buNone/>
            </a:pPr>
            <a:endParaRPr lang="en-GB" sz="2800" dirty="0"/>
          </a:p>
          <a:p>
            <a:r>
              <a:rPr lang="en-GB" sz="2800" dirty="0"/>
              <a:t>Allows for advanced processing and streamlining compared to clicking over and over again</a:t>
            </a:r>
          </a:p>
          <a:p>
            <a:endParaRPr lang="en-GB" sz="2800" dirty="0"/>
          </a:p>
          <a:p>
            <a:r>
              <a:rPr lang="en-GB" sz="2800" dirty="0"/>
              <a:t>Can be used on machine that don't have a GUI</a:t>
            </a:r>
          </a:p>
        </p:txBody>
      </p:sp>
      <p:pic>
        <p:nvPicPr>
          <p:cNvPr id="4" name="Picture 3">
            <a:extLst>
              <a:ext uri="{FF2B5EF4-FFF2-40B4-BE49-F238E27FC236}">
                <a16:creationId xmlns:a16="http://schemas.microsoft.com/office/drawing/2014/main" id="{F53E5F0B-6BBF-C661-29DE-132CF7E8A747}"/>
              </a:ext>
            </a:extLst>
          </p:cNvPr>
          <p:cNvPicPr>
            <a:picLocks noChangeAspect="1"/>
          </p:cNvPicPr>
          <p:nvPr/>
        </p:nvPicPr>
        <p:blipFill>
          <a:blip r:embed="rId2"/>
          <a:stretch>
            <a:fillRect/>
          </a:stretch>
        </p:blipFill>
        <p:spPr>
          <a:xfrm>
            <a:off x="8029516" y="2001078"/>
            <a:ext cx="4163786" cy="4114800"/>
          </a:xfrm>
          <a:prstGeom prst="rect">
            <a:avLst/>
          </a:prstGeom>
        </p:spPr>
      </p:pic>
    </p:spTree>
    <p:extLst>
      <p:ext uri="{BB962C8B-B14F-4D97-AF65-F5344CB8AC3E}">
        <p14:creationId xmlns:p14="http://schemas.microsoft.com/office/powerpoint/2010/main" val="174278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87A30-84E3-0F13-5CA7-FF42E88A3AEE}"/>
              </a:ext>
            </a:extLst>
          </p:cNvPr>
          <p:cNvSpPr>
            <a:spLocks noGrp="1"/>
          </p:cNvSpPr>
          <p:nvPr>
            <p:ph type="title"/>
          </p:nvPr>
        </p:nvSpPr>
        <p:spPr/>
        <p:txBody>
          <a:bodyPr/>
          <a:lstStyle/>
          <a:p>
            <a:r>
              <a:rPr lang="en-GB" dirty="0"/>
              <a:t>Assumptions</a:t>
            </a:r>
          </a:p>
        </p:txBody>
      </p:sp>
      <p:sp>
        <p:nvSpPr>
          <p:cNvPr id="3" name="Content Placeholder 2">
            <a:extLst>
              <a:ext uri="{FF2B5EF4-FFF2-40B4-BE49-F238E27FC236}">
                <a16:creationId xmlns:a16="http://schemas.microsoft.com/office/drawing/2014/main" id="{E926F34D-76A4-4D18-785F-3FBD9684F44B}"/>
              </a:ext>
            </a:extLst>
          </p:cNvPr>
          <p:cNvSpPr>
            <a:spLocks noGrp="1"/>
          </p:cNvSpPr>
          <p:nvPr>
            <p:ph idx="1"/>
          </p:nvPr>
        </p:nvSpPr>
        <p:spPr>
          <a:xfrm>
            <a:off x="600076" y="1954877"/>
            <a:ext cx="5074696" cy="4570058"/>
          </a:xfrm>
        </p:spPr>
        <p:txBody>
          <a:bodyPr vert="horz" lIns="91440" tIns="45720" rIns="91440" bIns="45720" rtlCol="0" anchor="t">
            <a:noAutofit/>
          </a:bodyPr>
          <a:lstStyle/>
          <a:p>
            <a:r>
              <a:rPr lang="en-GB" dirty="0"/>
              <a:t>We are currently somewhere on the computer</a:t>
            </a:r>
            <a:endParaRPr lang="en-US"/>
          </a:p>
          <a:p>
            <a:endParaRPr lang="en-GB" dirty="0"/>
          </a:p>
          <a:p>
            <a:r>
              <a:rPr lang="en-GB" dirty="0"/>
              <a:t>We have certain permissions based on what kind of user we are – SUDO </a:t>
            </a:r>
          </a:p>
          <a:p>
            <a:endParaRPr lang="en-GB" dirty="0"/>
          </a:p>
          <a:p>
            <a:r>
              <a:rPr lang="en-GB" dirty="0"/>
              <a:t>Every command has options and inputs specified before or after e.g. rm –r –f /home</a:t>
            </a:r>
          </a:p>
          <a:p>
            <a:endParaRPr lang="en-GB" dirty="0"/>
          </a:p>
          <a:p>
            <a:r>
              <a:rPr lang="en-GB" dirty="0"/>
              <a:t>To see options do command --help</a:t>
            </a:r>
          </a:p>
        </p:txBody>
      </p:sp>
      <p:pic>
        <p:nvPicPr>
          <p:cNvPr id="4" name="Picture 3">
            <a:extLst>
              <a:ext uri="{FF2B5EF4-FFF2-40B4-BE49-F238E27FC236}">
                <a16:creationId xmlns:a16="http://schemas.microsoft.com/office/drawing/2014/main" id="{FD3CB014-8EDE-A1B7-AB2C-3DC88FCCA1C9}"/>
              </a:ext>
            </a:extLst>
          </p:cNvPr>
          <p:cNvPicPr>
            <a:picLocks noChangeAspect="1"/>
          </p:cNvPicPr>
          <p:nvPr/>
        </p:nvPicPr>
        <p:blipFill>
          <a:blip r:embed="rId2"/>
          <a:stretch>
            <a:fillRect/>
          </a:stretch>
        </p:blipFill>
        <p:spPr>
          <a:xfrm>
            <a:off x="6831580" y="642731"/>
            <a:ext cx="5360336" cy="5572539"/>
          </a:xfrm>
          <a:prstGeom prst="rect">
            <a:avLst/>
          </a:prstGeom>
        </p:spPr>
      </p:pic>
    </p:spTree>
    <p:extLst>
      <p:ext uri="{BB962C8B-B14F-4D97-AF65-F5344CB8AC3E}">
        <p14:creationId xmlns:p14="http://schemas.microsoft.com/office/powerpoint/2010/main" val="94552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EAEE-2C79-89F7-3A65-DA43EDF6D7F3}"/>
              </a:ext>
            </a:extLst>
          </p:cNvPr>
          <p:cNvSpPr>
            <a:spLocks noGrp="1"/>
          </p:cNvSpPr>
          <p:nvPr>
            <p:ph type="title"/>
          </p:nvPr>
        </p:nvSpPr>
        <p:spPr/>
        <p:txBody>
          <a:bodyPr/>
          <a:lstStyle/>
          <a:p>
            <a:r>
              <a:rPr lang="en-GB" dirty="0"/>
              <a:t>Navigating file system</a:t>
            </a:r>
            <a:endParaRPr lang="en-US" dirty="0"/>
          </a:p>
        </p:txBody>
      </p:sp>
      <p:sp>
        <p:nvSpPr>
          <p:cNvPr id="3" name="Content Placeholder 2">
            <a:extLst>
              <a:ext uri="{FF2B5EF4-FFF2-40B4-BE49-F238E27FC236}">
                <a16:creationId xmlns:a16="http://schemas.microsoft.com/office/drawing/2014/main" id="{6FE2A3B4-75EA-DD19-053D-B600BCA4EDA1}"/>
              </a:ext>
            </a:extLst>
          </p:cNvPr>
          <p:cNvSpPr>
            <a:spLocks noGrp="1"/>
          </p:cNvSpPr>
          <p:nvPr>
            <p:ph sz="half" idx="1"/>
          </p:nvPr>
        </p:nvSpPr>
        <p:spPr/>
        <p:txBody>
          <a:bodyPr vert="horz" lIns="91440" tIns="45720" rIns="91440" bIns="45720" rtlCol="0" anchor="t">
            <a:noAutofit/>
          </a:bodyPr>
          <a:lstStyle/>
          <a:p>
            <a:r>
              <a:rPr lang="en-GB" dirty="0"/>
              <a:t>ls  - list content in the directory you are currently in</a:t>
            </a:r>
            <a:r>
              <a:rPr lang="en-GB" dirty="0">
                <a:ea typeface="+mn-lt"/>
                <a:cs typeface="+mn-lt"/>
              </a:rPr>
              <a:t> with  options: -l for detailed view, -a for hidden files.</a:t>
            </a:r>
            <a:endParaRPr lang="en-GB"/>
          </a:p>
          <a:p>
            <a:pPr marL="0" indent="0">
              <a:buNone/>
            </a:pPr>
            <a:endParaRPr lang="en-GB" dirty="0">
              <a:ea typeface="+mn-lt"/>
              <a:cs typeface="+mn-lt"/>
            </a:endParaRPr>
          </a:p>
          <a:p>
            <a:r>
              <a:rPr lang="en-GB" dirty="0">
                <a:ea typeface="+mn-lt"/>
                <a:cs typeface="+mn-lt"/>
              </a:rPr>
              <a:t> Cd - Change directory.</a:t>
            </a:r>
            <a:endParaRPr lang="en-GB"/>
          </a:p>
          <a:p>
            <a:pPr marL="0" indent="0">
              <a:buNone/>
            </a:pPr>
            <a:endParaRPr lang="en-GB" dirty="0">
              <a:ea typeface="+mn-lt"/>
              <a:cs typeface="+mn-lt"/>
            </a:endParaRPr>
          </a:p>
          <a:p>
            <a:r>
              <a:rPr lang="en-GB" dirty="0">
                <a:ea typeface="+mn-lt"/>
                <a:cs typeface="+mn-lt"/>
              </a:rPr>
              <a:t> </a:t>
            </a:r>
            <a:r>
              <a:rPr lang="en-GB" dirty="0" err="1">
                <a:ea typeface="+mn-lt"/>
                <a:cs typeface="+mn-lt"/>
              </a:rPr>
              <a:t>pwd</a:t>
            </a:r>
            <a:r>
              <a:rPr lang="en-GB" dirty="0">
                <a:ea typeface="+mn-lt"/>
                <a:cs typeface="+mn-lt"/>
              </a:rPr>
              <a:t> -  Print working directory.</a:t>
            </a:r>
            <a:endParaRPr lang="en-GB" dirty="0"/>
          </a:p>
          <a:p>
            <a:endParaRPr lang="en-GB" dirty="0"/>
          </a:p>
        </p:txBody>
      </p:sp>
      <p:sp>
        <p:nvSpPr>
          <p:cNvPr id="5" name="Text Placeholder 4">
            <a:extLst>
              <a:ext uri="{FF2B5EF4-FFF2-40B4-BE49-F238E27FC236}">
                <a16:creationId xmlns:a16="http://schemas.microsoft.com/office/drawing/2014/main" id="{5F056E30-395A-B8B2-9412-EFBDBB25F965}"/>
              </a:ext>
            </a:extLst>
          </p:cNvPr>
          <p:cNvSpPr>
            <a:spLocks noGrp="1"/>
          </p:cNvSpPr>
          <p:nvPr>
            <p:ph type="body" sz="quarter" idx="14"/>
          </p:nvPr>
        </p:nvSpPr>
        <p:spPr/>
        <p:txBody>
          <a:bodyPr/>
          <a:lstStyle/>
          <a:p>
            <a:endParaRPr lang="en-GB"/>
          </a:p>
        </p:txBody>
      </p:sp>
      <p:pic>
        <p:nvPicPr>
          <p:cNvPr id="6" name="Content Placeholder 5">
            <a:extLst>
              <a:ext uri="{FF2B5EF4-FFF2-40B4-BE49-F238E27FC236}">
                <a16:creationId xmlns:a16="http://schemas.microsoft.com/office/drawing/2014/main" id="{A78713C1-5A11-9925-E288-6F9ABAF81CC6}"/>
              </a:ext>
            </a:extLst>
          </p:cNvPr>
          <p:cNvPicPr>
            <a:picLocks noGrp="1" noChangeAspect="1"/>
          </p:cNvPicPr>
          <p:nvPr>
            <p:ph sz="half" idx="13"/>
          </p:nvPr>
        </p:nvPicPr>
        <p:blipFill>
          <a:blip r:embed="rId2"/>
          <a:stretch>
            <a:fillRect/>
          </a:stretch>
        </p:blipFill>
        <p:spPr>
          <a:xfrm>
            <a:off x="6407720" y="2247223"/>
            <a:ext cx="5436845" cy="4114800"/>
          </a:xfrm>
        </p:spPr>
      </p:pic>
    </p:spTree>
    <p:extLst>
      <p:ext uri="{BB962C8B-B14F-4D97-AF65-F5344CB8AC3E}">
        <p14:creationId xmlns:p14="http://schemas.microsoft.com/office/powerpoint/2010/main" val="644459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EAEE-2C79-89F7-3A65-DA43EDF6D7F3}"/>
              </a:ext>
            </a:extLst>
          </p:cNvPr>
          <p:cNvSpPr>
            <a:spLocks noGrp="1"/>
          </p:cNvSpPr>
          <p:nvPr>
            <p:ph type="title"/>
          </p:nvPr>
        </p:nvSpPr>
        <p:spPr/>
        <p:txBody>
          <a:bodyPr/>
          <a:lstStyle/>
          <a:p>
            <a:r>
              <a:rPr lang="en-GB" dirty="0"/>
              <a:t>Make directories and files</a:t>
            </a:r>
            <a:endParaRPr lang="en-US" dirty="0"/>
          </a:p>
        </p:txBody>
      </p:sp>
      <p:sp>
        <p:nvSpPr>
          <p:cNvPr id="3" name="Content Placeholder 2">
            <a:extLst>
              <a:ext uri="{FF2B5EF4-FFF2-40B4-BE49-F238E27FC236}">
                <a16:creationId xmlns:a16="http://schemas.microsoft.com/office/drawing/2014/main" id="{6FE2A3B4-75EA-DD19-053D-B600BCA4EDA1}"/>
              </a:ext>
            </a:extLst>
          </p:cNvPr>
          <p:cNvSpPr>
            <a:spLocks noGrp="1"/>
          </p:cNvSpPr>
          <p:nvPr>
            <p:ph sz="half" idx="1"/>
          </p:nvPr>
        </p:nvSpPr>
        <p:spPr/>
        <p:txBody>
          <a:bodyPr vert="horz" lIns="91440" tIns="45720" rIns="91440" bIns="45720" rtlCol="0" anchor="t">
            <a:noAutofit/>
          </a:bodyPr>
          <a:lstStyle/>
          <a:p>
            <a:r>
              <a:rPr lang="en-GB" dirty="0" err="1"/>
              <a:t>mkdir</a:t>
            </a:r>
            <a:r>
              <a:rPr lang="en-GB" dirty="0"/>
              <a:t> – make a new directory e.g. </a:t>
            </a:r>
            <a:r>
              <a:rPr lang="en-GB" dirty="0" err="1"/>
              <a:t>mkdir</a:t>
            </a:r>
            <a:r>
              <a:rPr lang="en-GB" dirty="0"/>
              <a:t> test</a:t>
            </a:r>
          </a:p>
          <a:p>
            <a:pPr marL="0" indent="0">
              <a:buNone/>
            </a:pPr>
            <a:endParaRPr lang="en-GB" dirty="0"/>
          </a:p>
          <a:p>
            <a:r>
              <a:rPr lang="en-GB" dirty="0" err="1"/>
              <a:t>rmdir</a:t>
            </a:r>
            <a:r>
              <a:rPr lang="en-GB" dirty="0"/>
              <a:t> -  remove an empty directory</a:t>
            </a:r>
          </a:p>
          <a:p>
            <a:pPr marL="0" indent="0">
              <a:buNone/>
            </a:pPr>
            <a:endParaRPr lang="en-GB" dirty="0"/>
          </a:p>
          <a:p>
            <a:r>
              <a:rPr lang="en-GB" dirty="0"/>
              <a:t>touch – create a new file e.g. touch test.txt</a:t>
            </a:r>
          </a:p>
          <a:p>
            <a:endParaRPr lang="en-GB" dirty="0"/>
          </a:p>
          <a:p>
            <a:endParaRPr lang="en-GB" dirty="0"/>
          </a:p>
        </p:txBody>
      </p:sp>
      <p:sp>
        <p:nvSpPr>
          <p:cNvPr id="5" name="Text Placeholder 4">
            <a:extLst>
              <a:ext uri="{FF2B5EF4-FFF2-40B4-BE49-F238E27FC236}">
                <a16:creationId xmlns:a16="http://schemas.microsoft.com/office/drawing/2014/main" id="{5F056E30-395A-B8B2-9412-EFBDBB25F965}"/>
              </a:ext>
            </a:extLst>
          </p:cNvPr>
          <p:cNvSpPr>
            <a:spLocks noGrp="1"/>
          </p:cNvSpPr>
          <p:nvPr>
            <p:ph type="body" sz="quarter" idx="14"/>
          </p:nvPr>
        </p:nvSpPr>
        <p:spPr/>
        <p:txBody>
          <a:bodyPr/>
          <a:lstStyle/>
          <a:p>
            <a:endParaRPr lang="en-GB"/>
          </a:p>
        </p:txBody>
      </p:sp>
      <p:pic>
        <p:nvPicPr>
          <p:cNvPr id="6" name="Content Placeholder 5">
            <a:extLst>
              <a:ext uri="{FF2B5EF4-FFF2-40B4-BE49-F238E27FC236}">
                <a16:creationId xmlns:a16="http://schemas.microsoft.com/office/drawing/2014/main" id="{A78713C1-5A11-9925-E288-6F9ABAF81CC6}"/>
              </a:ext>
            </a:extLst>
          </p:cNvPr>
          <p:cNvPicPr>
            <a:picLocks noGrp="1" noChangeAspect="1"/>
          </p:cNvPicPr>
          <p:nvPr>
            <p:ph sz="half" idx="13"/>
          </p:nvPr>
        </p:nvPicPr>
        <p:blipFill>
          <a:blip r:embed="rId2"/>
          <a:stretch>
            <a:fillRect/>
          </a:stretch>
        </p:blipFill>
        <p:spPr>
          <a:xfrm>
            <a:off x="6407720" y="2247223"/>
            <a:ext cx="5436845" cy="4114800"/>
          </a:xfrm>
        </p:spPr>
      </p:pic>
    </p:spTree>
    <p:extLst>
      <p:ext uri="{BB962C8B-B14F-4D97-AF65-F5344CB8AC3E}">
        <p14:creationId xmlns:p14="http://schemas.microsoft.com/office/powerpoint/2010/main" val="3596450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EAEE-2C79-89F7-3A65-DA43EDF6D7F3}"/>
              </a:ext>
            </a:extLst>
          </p:cNvPr>
          <p:cNvSpPr>
            <a:spLocks noGrp="1"/>
          </p:cNvSpPr>
          <p:nvPr>
            <p:ph type="title"/>
          </p:nvPr>
        </p:nvSpPr>
        <p:spPr/>
        <p:txBody>
          <a:bodyPr/>
          <a:lstStyle/>
          <a:p>
            <a:r>
              <a:rPr lang="en-GB" dirty="0"/>
              <a:t>Manipulate files</a:t>
            </a:r>
            <a:endParaRPr lang="en-US" dirty="0"/>
          </a:p>
        </p:txBody>
      </p:sp>
      <p:sp>
        <p:nvSpPr>
          <p:cNvPr id="3" name="Content Placeholder 2">
            <a:extLst>
              <a:ext uri="{FF2B5EF4-FFF2-40B4-BE49-F238E27FC236}">
                <a16:creationId xmlns:a16="http://schemas.microsoft.com/office/drawing/2014/main" id="{6FE2A3B4-75EA-DD19-053D-B600BCA4EDA1}"/>
              </a:ext>
            </a:extLst>
          </p:cNvPr>
          <p:cNvSpPr>
            <a:spLocks noGrp="1"/>
          </p:cNvSpPr>
          <p:nvPr>
            <p:ph sz="half" idx="1"/>
          </p:nvPr>
        </p:nvSpPr>
        <p:spPr/>
        <p:txBody>
          <a:bodyPr vert="horz" lIns="91440" tIns="45720" rIns="91440" bIns="45720" rtlCol="0" anchor="t">
            <a:noAutofit/>
          </a:bodyPr>
          <a:lstStyle/>
          <a:p>
            <a:r>
              <a:rPr lang="en-GB" dirty="0">
                <a:ea typeface="+mn-lt"/>
                <a:cs typeface="+mn-lt"/>
              </a:rPr>
              <a:t>cp: Copy files or directories. Options: -r for recursive copy. Slow for large files</a:t>
            </a:r>
            <a:endParaRPr lang="en-GB" dirty="0"/>
          </a:p>
          <a:p>
            <a:pPr marL="0" indent="0">
              <a:buNone/>
            </a:pPr>
            <a:endParaRPr lang="en-GB" dirty="0">
              <a:ea typeface="+mn-lt"/>
              <a:cs typeface="+mn-lt"/>
            </a:endParaRPr>
          </a:p>
          <a:p>
            <a:r>
              <a:rPr lang="en-GB" dirty="0">
                <a:ea typeface="+mn-lt"/>
                <a:cs typeface="+mn-lt"/>
              </a:rPr>
              <a:t>mv: Move or rename files or directories. Fast regardless of size (changing pointer)</a:t>
            </a:r>
          </a:p>
          <a:p>
            <a:pPr marL="0" indent="0">
              <a:buNone/>
            </a:pPr>
            <a:endParaRPr lang="en-GB" dirty="0"/>
          </a:p>
          <a:p>
            <a:r>
              <a:rPr lang="en-GB" dirty="0">
                <a:ea typeface="+mn-lt"/>
                <a:cs typeface="+mn-lt"/>
              </a:rPr>
              <a:t> rm: Remove files or directories. Options: -r for recursive removal for directories. NOTE: there is no bin so files disappear for good</a:t>
            </a:r>
          </a:p>
          <a:p>
            <a:endParaRPr lang="en-GB" dirty="0"/>
          </a:p>
        </p:txBody>
      </p:sp>
      <p:sp>
        <p:nvSpPr>
          <p:cNvPr id="5" name="Text Placeholder 4">
            <a:extLst>
              <a:ext uri="{FF2B5EF4-FFF2-40B4-BE49-F238E27FC236}">
                <a16:creationId xmlns:a16="http://schemas.microsoft.com/office/drawing/2014/main" id="{5F056E30-395A-B8B2-9412-EFBDBB25F965}"/>
              </a:ext>
            </a:extLst>
          </p:cNvPr>
          <p:cNvSpPr>
            <a:spLocks noGrp="1"/>
          </p:cNvSpPr>
          <p:nvPr>
            <p:ph type="body" sz="quarter" idx="14"/>
          </p:nvPr>
        </p:nvSpPr>
        <p:spPr/>
        <p:txBody>
          <a:bodyPr/>
          <a:lstStyle/>
          <a:p>
            <a:endParaRPr lang="en-GB"/>
          </a:p>
        </p:txBody>
      </p:sp>
      <p:pic>
        <p:nvPicPr>
          <p:cNvPr id="8" name="Content Placeholder 7">
            <a:extLst>
              <a:ext uri="{FF2B5EF4-FFF2-40B4-BE49-F238E27FC236}">
                <a16:creationId xmlns:a16="http://schemas.microsoft.com/office/drawing/2014/main" id="{0A84AC22-A87E-3E9C-7D1C-C90F53D6F279}"/>
              </a:ext>
            </a:extLst>
          </p:cNvPr>
          <p:cNvPicPr>
            <a:picLocks noGrp="1" noChangeAspect="1"/>
          </p:cNvPicPr>
          <p:nvPr>
            <p:ph sz="half" idx="13"/>
          </p:nvPr>
        </p:nvPicPr>
        <p:blipFill>
          <a:blip r:embed="rId2"/>
          <a:stretch>
            <a:fillRect/>
          </a:stretch>
        </p:blipFill>
        <p:spPr>
          <a:xfrm>
            <a:off x="6190674" y="2247223"/>
            <a:ext cx="5870938" cy="4114800"/>
          </a:xfrm>
        </p:spPr>
      </p:pic>
    </p:spTree>
    <p:extLst>
      <p:ext uri="{BB962C8B-B14F-4D97-AF65-F5344CB8AC3E}">
        <p14:creationId xmlns:p14="http://schemas.microsoft.com/office/powerpoint/2010/main" val="3065262416"/>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26D191D-1F41-4900-984B-7C96B01E2C19}" vid="{8D379FE5-4B72-4EDF-9880-68D6B465F57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454789026152694A8ADBFB64A3DEF8D3" ma:contentTypeVersion="4" ma:contentTypeDescription="Create a new document." ma:contentTypeScope="" ma:versionID="e45950dd19971d727dee08e9afd59660">
  <xsd:schema xmlns:xsd="http://www.w3.org/2001/XMLSchema" xmlns:xs="http://www.w3.org/2001/XMLSchema" xmlns:p="http://schemas.microsoft.com/office/2006/metadata/properties" xmlns:ns2="4115e1da-3f65-45a4-b4c2-0bec33cf021f" xmlns:ns3="5cba28c0-a866-4240-81c2-3ce50963478d" targetNamespace="http://schemas.microsoft.com/office/2006/metadata/properties" ma:root="true" ma:fieldsID="dad8702d5b487cf2ae11e63f994c67b2" ns2:_="" ns3:_="">
    <xsd:import namespace="4115e1da-3f65-45a4-b4c2-0bec33cf021f"/>
    <xsd:import namespace="5cba28c0-a866-4240-81c2-3ce50963478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5e1da-3f65-45a4-b4c2-0bec33cf021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cba28c0-a866-4240-81c2-3ce50963478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4115e1da-3f65-45a4-b4c2-0bec33cf021f">3NPU4AMNSMUR-960428013-26</_dlc_DocId>
    <_dlc_DocIdUrl xmlns="4115e1da-3f65-45a4-b4c2-0bec33cf021f">
      <Url>https://kth.sharepoint.com/sites/kth_assets/_layouts/15/DocIdRedir.aspx?ID=3NPU4AMNSMUR-960428013-26</Url>
      <Description>3NPU4AMNSMUR-960428013-26</Description>
    </_dlc_DocIdUrl>
  </documentManagement>
</p:properties>
</file>

<file path=customXml/itemProps1.xml><?xml version="1.0" encoding="utf-8"?>
<ds:datastoreItem xmlns:ds="http://schemas.openxmlformats.org/officeDocument/2006/customXml" ds:itemID="{C1B69481-68CA-4555-A5F4-24D7A94B0B08}">
  <ds:schemaRefs>
    <ds:schemaRef ds:uri="http://schemas.microsoft.com/sharepoint/events"/>
  </ds:schemaRefs>
</ds:datastoreItem>
</file>

<file path=customXml/itemProps2.xml><?xml version="1.0" encoding="utf-8"?>
<ds:datastoreItem xmlns:ds="http://schemas.openxmlformats.org/officeDocument/2006/customXml" ds:itemID="{7506411C-19B5-4A2A-A6F2-5B5CC45A5257}">
  <ds:schemaRefs>
    <ds:schemaRef ds:uri="4115e1da-3f65-45a4-b4c2-0bec33cf021f"/>
    <ds:schemaRef ds:uri="5cba28c0-a866-4240-81c2-3ce5096347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855E8CF-26DF-4595-BEB9-70D0EC1935AB}">
  <ds:schemaRefs>
    <ds:schemaRef ds:uri="http://schemas.microsoft.com/sharepoint/v3/contenttype/forms"/>
  </ds:schemaRefs>
</ds:datastoreItem>
</file>

<file path=customXml/itemProps4.xml><?xml version="1.0" encoding="utf-8"?>
<ds:datastoreItem xmlns:ds="http://schemas.openxmlformats.org/officeDocument/2006/customXml" ds:itemID="{CC3910EE-3003-43A5-84D6-7F3C9E61144E}">
  <ds:schemaRefs>
    <ds:schemaRef ds:uri="4115e1da-3f65-45a4-b4c2-0bec33cf021f"/>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14</Slides>
  <Notes>0</Notes>
  <HiddenSlides>3</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Office-tema</vt:lpstr>
      <vt:lpstr>PowerPoint Presentation</vt:lpstr>
      <vt:lpstr>PowerPoint Presentation</vt:lpstr>
      <vt:lpstr>PowerPoint Presentation</vt:lpstr>
      <vt:lpstr>Using the terminal</vt:lpstr>
      <vt:lpstr>What is shell/terminal and why use it?</vt:lpstr>
      <vt:lpstr>Assumptions</vt:lpstr>
      <vt:lpstr>Navigating file system</vt:lpstr>
      <vt:lpstr>Make directories and files</vt:lpstr>
      <vt:lpstr>Manipulate files</vt:lpstr>
      <vt:lpstr>Viewing and Editing Files</vt:lpstr>
      <vt:lpstr>File Transfer</vt:lpstr>
      <vt:lpstr>Searching and Finding Files </vt:lpstr>
      <vt:lpstr>Ownership and permissions</vt:lpstr>
      <vt:lpstr>Download the terminal_use.ipynb and try out the exercises: https://github.com/kthcloud/Computer-Science-Workshop</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830</cp:revision>
  <dcterms:created xsi:type="dcterms:W3CDTF">2024-03-26T09:22:53Z</dcterms:created>
  <dcterms:modified xsi:type="dcterms:W3CDTF">2025-01-22T11:00:42Z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0x010100454789026152694A8ADBFB64A3DEF8D3</vt:lpwstr>
  </property>
  <property fmtid="{D5CDD505-2E9C-101B-9397-08002B2CF9AE}" pid="3" name="_dlc_DocIdItemGuid">
    <vt:lpwstr>727452b2-8c07-49fa-9c22-9c1873a3a1f2</vt:lpwstr>
  </property>
</Properties>
</file>